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4" r:id="rId2"/>
  </p:sldMasterIdLst>
  <p:notesMasterIdLst>
    <p:notesMasterId r:id="rId20"/>
  </p:notesMasterIdLst>
  <p:sldIdLst>
    <p:sldId id="616" r:id="rId3"/>
    <p:sldId id="799" r:id="rId4"/>
    <p:sldId id="814" r:id="rId5"/>
    <p:sldId id="815" r:id="rId6"/>
    <p:sldId id="816" r:id="rId7"/>
    <p:sldId id="817" r:id="rId8"/>
    <p:sldId id="818" r:id="rId9"/>
    <p:sldId id="819" r:id="rId10"/>
    <p:sldId id="820" r:id="rId11"/>
    <p:sldId id="821" r:id="rId12"/>
    <p:sldId id="822" r:id="rId13"/>
    <p:sldId id="823" r:id="rId14"/>
    <p:sldId id="824" r:id="rId15"/>
    <p:sldId id="846" r:id="rId16"/>
    <p:sldId id="825" r:id="rId17"/>
    <p:sldId id="851" r:id="rId18"/>
    <p:sldId id="798" r:id="rId19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74C"/>
    <a:srgbClr val="00194C"/>
    <a:srgbClr val="9565E8"/>
    <a:srgbClr val="FDC227"/>
    <a:srgbClr val="5C8900"/>
    <a:srgbClr val="011C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235" autoAdjust="0"/>
    <p:restoredTop sz="94399" autoAdjust="0"/>
  </p:normalViewPr>
  <p:slideViewPr>
    <p:cSldViewPr snapToGrid="0" snapToObjects="1">
      <p:cViewPr varScale="1">
        <p:scale>
          <a:sx n="118" d="100"/>
          <a:sy n="118" d="100"/>
        </p:scale>
        <p:origin x="114" y="64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781D3C-003D-4837-A496-9A32CDA8003A}" type="datetimeFigureOut">
              <a:rPr lang="en-US" smtClean="0"/>
              <a:pPr/>
              <a:t>2/19/2018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29D11D-5857-48CF-ABB8-89B8AC9FD0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3543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59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27942" indent="-279978" defTabSz="91459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19911" indent="-223982" defTabSz="91459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567876" indent="-223982" defTabSz="91459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15841" indent="-223982" defTabSz="91459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463805" indent="-223982" defTabSz="91459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11770" indent="-223982" defTabSz="91459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359734" indent="-223982" defTabSz="91459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07699" indent="-223982" defTabSz="91459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989FC31-0569-4029-935C-66C5A1D0D016}" type="slidenum">
              <a:rPr lang="en-US" altLang="en-US" smtClean="0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4</a:t>
            </a:fld>
            <a:endParaRPr lang="en-US" altLang="en-US" smtClean="0">
              <a:solidFill>
                <a:prstClr val="black"/>
              </a:solidFill>
            </a:endParaRPr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343064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AFEDC85-5937-42DE-AA0D-95CA74969607}" type="slidenum">
              <a:rPr lang="en-US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095572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9D11D-5857-48CF-ABB8-89B8AC9FD03C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59706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59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27942" indent="-279978" defTabSz="91459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19911" indent="-223982" defTabSz="91459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567876" indent="-223982" defTabSz="91459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15841" indent="-223982" defTabSz="91459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463805" indent="-223982" defTabSz="91459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11770" indent="-223982" defTabSz="91459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359734" indent="-223982" defTabSz="91459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07699" indent="-223982" defTabSz="91459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9B102D8-C1B6-48BC-92D5-D8EF5D7AB4F8}" type="slidenum">
              <a:rPr lang="en-US" altLang="en-US" smtClean="0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7</a:t>
            </a:fld>
            <a:endParaRPr lang="en-US" altLang="en-US" smtClean="0">
              <a:solidFill>
                <a:prstClr val="black"/>
              </a:solidFill>
            </a:endParaRPr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 smtClean="0"/>
              <a:t>Replace!!!</a:t>
            </a:r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0963968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9D11D-5857-48CF-ABB8-89B8AC9FD03C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4472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7457" y="1163102"/>
            <a:ext cx="8535737" cy="1537285"/>
          </a:xfrm>
          <a:prstGeom prst="rect">
            <a:avLst/>
          </a:prstGeom>
          <a:effectLst>
            <a:innerShdw blurRad="482600" dist="50800" dir="13500000">
              <a:srgbClr val="000000">
                <a:alpha val="37000"/>
              </a:srgbClr>
            </a:innerShdw>
          </a:effectLst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/>
          <a:lstStyle>
            <a:lvl1pPr>
              <a:defRPr sz="4000" b="0" i="0" cap="none">
                <a:solidFill>
                  <a:srgbClr val="011C3C"/>
                </a:solidFill>
                <a:latin typeface="Lucida Grande"/>
                <a:cs typeface="Lucida Grande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5352" y="2914650"/>
            <a:ext cx="7533105" cy="1314450"/>
          </a:xfrm>
        </p:spPr>
        <p:txBody>
          <a:bodyPr>
            <a:normAutofit/>
          </a:bodyPr>
          <a:lstStyle>
            <a:lvl1pPr marL="0" indent="0" algn="ctr">
              <a:buNone/>
              <a:defRPr sz="3100" b="1" i="1">
                <a:solidFill>
                  <a:srgbClr val="FF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027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0684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3"/>
          <p:cNvSpPr txBox="1">
            <a:spLocks/>
          </p:cNvSpPr>
          <p:nvPr userDrawn="1"/>
        </p:nvSpPr>
        <p:spPr bwMode="auto">
          <a:xfrm>
            <a:off x="6934200" y="4914901"/>
            <a:ext cx="2133600" cy="183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rgbClr val="585858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icrosoft Sans Serif" pitchFamily="34" charset="0"/>
                <a:ea typeface="+mn-ea"/>
                <a:cs typeface="Microsoft Sans Serif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icrosoft Sans Serif" pitchFamily="34" charset="0"/>
                <a:ea typeface="+mn-ea"/>
                <a:cs typeface="Microsoft Sans Serif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icrosoft Sans Serif" pitchFamily="34" charset="0"/>
                <a:ea typeface="+mn-ea"/>
                <a:cs typeface="Microsoft Sans Serif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icrosoft Sans Serif" pitchFamily="34" charset="0"/>
                <a:ea typeface="+mn-ea"/>
                <a:cs typeface="Microsoft Sans Serif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Microsoft Sans Serif" pitchFamily="34" charset="0"/>
                <a:ea typeface="+mn-ea"/>
                <a:cs typeface="Microsoft Sans Serif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Microsoft Sans Serif" pitchFamily="34" charset="0"/>
                <a:ea typeface="+mn-ea"/>
                <a:cs typeface="Microsoft Sans Serif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Microsoft Sans Serif" pitchFamily="34" charset="0"/>
                <a:ea typeface="+mn-ea"/>
                <a:cs typeface="Microsoft Sans Serif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Microsoft Sans Serif" pitchFamily="34" charset="0"/>
                <a:ea typeface="+mn-ea"/>
                <a:cs typeface="Microsoft Sans Serif" pitchFamily="34" charset="0"/>
              </a:defRPr>
            </a:lvl9pPr>
          </a:lstStyle>
          <a:p>
            <a:pPr defTabSz="914400"/>
            <a:fld id="{68E5426F-3220-4789-9DBA-7F03363D73F4}" type="slidenum">
              <a:rPr lang="en-US" smtClean="0"/>
              <a:pPr defTabSz="91440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6295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000" y="392471"/>
            <a:ext cx="8432800" cy="701843"/>
          </a:xfrm>
          <a:prstGeom prst="rect">
            <a:avLst/>
          </a:prstGeom>
        </p:spPr>
        <p:txBody>
          <a:bodyPr/>
          <a:lstStyle>
            <a:lvl1pPr>
              <a:defRPr sz="3500" b="1" i="0" cap="none">
                <a:solidFill>
                  <a:srgbClr val="FF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Georgia"/>
                <a:cs typeface="Georgia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61753"/>
            <a:ext cx="8229600" cy="270299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553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967" y="768685"/>
            <a:ext cx="8662737" cy="1021556"/>
          </a:xfrm>
          <a:prstGeom prst="rect">
            <a:avLst/>
          </a:prstGeom>
        </p:spPr>
        <p:txBody>
          <a:bodyPr anchor="t"/>
          <a:lstStyle>
            <a:lvl1pPr algn="ctr">
              <a:defRPr sz="3500" b="0" cap="none">
                <a:solidFill>
                  <a:srgbClr val="011C3C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767263"/>
            <a:ext cx="7772400" cy="537912"/>
          </a:xfrm>
        </p:spPr>
        <p:txBody>
          <a:bodyPr anchor="b">
            <a:normAutofit/>
          </a:bodyPr>
          <a:lstStyle>
            <a:lvl1pPr marL="0" indent="0" algn="ctr">
              <a:buNone/>
              <a:defRPr sz="2400">
                <a:solidFill>
                  <a:srgbClr val="FDC227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85538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97979"/>
            <a:ext cx="8229600" cy="702172"/>
          </a:xfrm>
          <a:prstGeom prst="rect">
            <a:avLst/>
          </a:prstGeom>
        </p:spPr>
        <p:txBody>
          <a:bodyPr/>
          <a:lstStyle>
            <a:lvl1pPr>
              <a:defRPr sz="3200" b="0" i="0" cap="none">
                <a:solidFill>
                  <a:srgbClr val="011C3C"/>
                </a:solidFill>
                <a:latin typeface="Lucida Grande"/>
                <a:cs typeface="Lucida Grande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1800" b="0" i="0">
                <a:solidFill>
                  <a:srgbClr val="FDC227"/>
                </a:solidFill>
                <a:latin typeface="Lucida Grande"/>
                <a:cs typeface="Lucida Grande"/>
              </a:defRPr>
            </a:lvl1pPr>
            <a:lvl2pPr>
              <a:defRPr sz="1600" b="0" i="0">
                <a:latin typeface="Lucida Grande"/>
                <a:cs typeface="Lucida Grande"/>
              </a:defRPr>
            </a:lvl2pPr>
            <a:lvl3pPr>
              <a:defRPr sz="1600" b="0" i="0">
                <a:latin typeface="Lucida Grande"/>
                <a:cs typeface="Lucida Grande"/>
              </a:defRPr>
            </a:lvl3pPr>
            <a:lvl4pPr>
              <a:defRPr sz="1600" b="0" i="0">
                <a:latin typeface="Lucida Grande"/>
                <a:cs typeface="Lucida Grande"/>
              </a:defRPr>
            </a:lvl4pPr>
            <a:lvl5pPr>
              <a:defRPr sz="1600" b="0" i="0">
                <a:latin typeface="Lucida Grande"/>
                <a:cs typeface="Lucida Grande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1800" b="0" i="0">
                <a:solidFill>
                  <a:srgbClr val="FDC227"/>
                </a:solidFill>
                <a:latin typeface="Lucida Grande"/>
                <a:cs typeface="Lucida Grande"/>
              </a:defRPr>
            </a:lvl1pPr>
            <a:lvl2pPr>
              <a:defRPr sz="1600" b="0" i="0">
                <a:latin typeface="Lucida Grande"/>
                <a:cs typeface="Lucida Grande"/>
              </a:defRPr>
            </a:lvl2pPr>
            <a:lvl3pPr>
              <a:defRPr sz="1600" b="0" i="0">
                <a:latin typeface="Lucida Grande"/>
                <a:cs typeface="Lucida Grande"/>
              </a:defRPr>
            </a:lvl3pPr>
            <a:lvl4pPr>
              <a:defRPr sz="1600" b="0" i="0">
                <a:latin typeface="Lucida Grande"/>
                <a:cs typeface="Lucida Grande"/>
              </a:defRPr>
            </a:lvl4pPr>
            <a:lvl5pPr>
              <a:defRPr sz="1600" b="0" i="0">
                <a:latin typeface="Lucida Grande"/>
                <a:cs typeface="Lucida Grande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17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1613"/>
            <a:ext cx="8229600" cy="689722"/>
          </a:xfrm>
          <a:prstGeom prst="rect">
            <a:avLst/>
          </a:prstGeom>
        </p:spPr>
        <p:txBody>
          <a:bodyPr/>
          <a:lstStyle>
            <a:lvl1pPr>
              <a:defRPr sz="3200" b="0" i="0" cap="none">
                <a:solidFill>
                  <a:srgbClr val="011C3C"/>
                </a:solidFill>
                <a:latin typeface="Lucida Grande"/>
                <a:cs typeface="Lucida Grande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0" i="0">
                <a:solidFill>
                  <a:srgbClr val="FDC227"/>
                </a:solidFill>
                <a:effectLst/>
                <a:latin typeface="Lucida Grande"/>
                <a:cs typeface="Lucida Grande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8105"/>
            <a:ext cx="4040188" cy="2963466"/>
          </a:xfrm>
        </p:spPr>
        <p:txBody>
          <a:bodyPr/>
          <a:lstStyle>
            <a:lvl1pPr>
              <a:defRPr sz="1800">
                <a:latin typeface="Lucida Grande"/>
                <a:cs typeface="Lucida Grande"/>
              </a:defRPr>
            </a:lvl1pPr>
            <a:lvl2pPr>
              <a:defRPr sz="1600">
                <a:latin typeface="Lucida Grande"/>
                <a:cs typeface="Lucida Grande"/>
              </a:defRPr>
            </a:lvl2pPr>
            <a:lvl3pPr>
              <a:defRPr sz="1600">
                <a:latin typeface="Lucida Grande"/>
                <a:cs typeface="Lucida Grande"/>
              </a:defRPr>
            </a:lvl3pPr>
            <a:lvl4pPr>
              <a:defRPr sz="1600">
                <a:latin typeface="Lucida Grande"/>
                <a:cs typeface="Lucida Grande"/>
              </a:defRPr>
            </a:lvl4pPr>
            <a:lvl5pPr>
              <a:defRPr sz="1600">
                <a:latin typeface="Lucida Grande"/>
                <a:cs typeface="Lucida Grande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0">
                <a:solidFill>
                  <a:srgbClr val="FDC227"/>
                </a:solidFill>
                <a:effectLst/>
                <a:latin typeface="Lucida Grande"/>
                <a:cs typeface="Lucida Grande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818105"/>
            <a:ext cx="4041775" cy="2963466"/>
          </a:xfrm>
        </p:spPr>
        <p:txBody>
          <a:bodyPr/>
          <a:lstStyle>
            <a:lvl1pPr>
              <a:defRPr sz="1800">
                <a:latin typeface="Lucida Grande"/>
                <a:cs typeface="Lucida Grande"/>
              </a:defRPr>
            </a:lvl1pPr>
            <a:lvl2pPr>
              <a:defRPr sz="1600">
                <a:latin typeface="Lucida Grande"/>
                <a:cs typeface="Lucida Grande"/>
              </a:defRPr>
            </a:lvl2pPr>
            <a:lvl3pPr>
              <a:defRPr sz="1600">
                <a:latin typeface="Lucida Grande"/>
                <a:cs typeface="Lucida Grande"/>
              </a:defRPr>
            </a:lvl3pPr>
            <a:lvl4pPr>
              <a:defRPr sz="1600">
                <a:latin typeface="Lucida Grande"/>
                <a:cs typeface="Lucida Grande"/>
              </a:defRPr>
            </a:lvl4pPr>
            <a:lvl5pPr>
              <a:defRPr sz="1600">
                <a:latin typeface="Lucida Grande"/>
                <a:cs typeface="Lucida Grande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834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8368"/>
            <a:ext cx="8229600" cy="689722"/>
          </a:xfrm>
          <a:prstGeom prst="rect">
            <a:avLst/>
          </a:prstGeom>
        </p:spPr>
        <p:txBody>
          <a:bodyPr/>
          <a:lstStyle>
            <a:lvl1pPr>
              <a:defRPr sz="3000" b="0" i="0" cap="none">
                <a:solidFill>
                  <a:srgbClr val="011C3C"/>
                </a:solidFill>
                <a:latin typeface="Lucida Grande"/>
                <a:cs typeface="Lucida Grande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947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5682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500094"/>
            <a:ext cx="3008313" cy="696593"/>
          </a:xfrm>
          <a:prstGeom prst="rect">
            <a:avLst/>
          </a:prstGeom>
        </p:spPr>
        <p:txBody>
          <a:bodyPr anchor="b"/>
          <a:lstStyle>
            <a:lvl1pPr algn="l">
              <a:defRPr sz="2000" b="0" i="0">
                <a:solidFill>
                  <a:srgbClr val="011C3C"/>
                </a:solidFill>
                <a:latin typeface="Lucida Grande"/>
                <a:cs typeface="Lucida Grande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500076"/>
            <a:ext cx="5111750" cy="4214891"/>
          </a:xfrm>
        </p:spPr>
        <p:txBody>
          <a:bodyPr/>
          <a:lstStyle>
            <a:lvl1pPr>
              <a:defRPr sz="2800" b="0" i="0">
                <a:solidFill>
                  <a:srgbClr val="FDC227"/>
                </a:solidFill>
                <a:latin typeface="Lucida Grande"/>
                <a:cs typeface="Lucida Grande"/>
              </a:defRPr>
            </a:lvl1pPr>
            <a:lvl2pPr>
              <a:defRPr sz="2800" b="0" i="0">
                <a:latin typeface="Lucida Grande"/>
                <a:cs typeface="Lucida Grande"/>
              </a:defRPr>
            </a:lvl2pPr>
            <a:lvl3pPr>
              <a:defRPr sz="2400" b="0" i="0">
                <a:latin typeface="Lucida Grande"/>
                <a:cs typeface="Lucida Grande"/>
              </a:defRPr>
            </a:lvl3pPr>
            <a:lvl4pPr>
              <a:defRPr sz="2000" b="0" i="0">
                <a:latin typeface="Lucida Grande"/>
                <a:cs typeface="Lucida Grande"/>
              </a:defRPr>
            </a:lvl4pPr>
            <a:lvl5pPr>
              <a:defRPr sz="2000" b="0" i="0">
                <a:latin typeface="Lucida Grande"/>
                <a:cs typeface="Lucida Grande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196652"/>
            <a:ext cx="3008313" cy="3518297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27951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0">
                <a:solidFill>
                  <a:srgbClr val="011C3C"/>
                </a:solidFill>
                <a:latin typeface="Lucida Grande"/>
                <a:cs typeface="Lucida Grande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52"/>
            <a:ext cx="5486400" cy="603647"/>
          </a:xfrm>
        </p:spPr>
        <p:txBody>
          <a:bodyPr/>
          <a:lstStyle>
            <a:lvl1pPr marL="0" indent="0">
              <a:buNone/>
              <a:defRPr sz="1400" b="0" i="0">
                <a:solidFill>
                  <a:srgbClr val="7F7F7F"/>
                </a:solidFill>
                <a:latin typeface="Lucida Grande"/>
                <a:cs typeface="Lucida Grande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77502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049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500" kern="1200">
          <a:solidFill>
            <a:srgbClr val="011C3C"/>
          </a:solidFill>
          <a:latin typeface="Lucida Grande"/>
          <a:ea typeface="+mn-ea"/>
          <a:cs typeface="Lucida Grande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bg2">
              <a:lumMod val="50000"/>
            </a:schemeClr>
          </a:solidFill>
          <a:latin typeface="Lucida Grande"/>
          <a:ea typeface="+mn-ea"/>
          <a:cs typeface="Lucida Grande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bg2">
              <a:lumMod val="50000"/>
            </a:schemeClr>
          </a:solidFill>
          <a:latin typeface="Lucida Grande"/>
          <a:ea typeface="+mn-ea"/>
          <a:cs typeface="Lucida Grande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bg2">
              <a:lumMod val="50000"/>
            </a:schemeClr>
          </a:solidFill>
          <a:latin typeface="Lucida Grande"/>
          <a:ea typeface="+mn-ea"/>
          <a:cs typeface="Lucida Grande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200" kern="1200">
          <a:solidFill>
            <a:schemeClr val="bg2">
              <a:lumMod val="50000"/>
            </a:schemeClr>
          </a:solidFill>
          <a:latin typeface="Lucida Grande"/>
          <a:ea typeface="+mn-ea"/>
          <a:cs typeface="Lucida Grande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7" name="Rectangle 7"/>
          <p:cNvSpPr>
            <a:spLocks noChangeArrowheads="1"/>
          </p:cNvSpPr>
          <p:nvPr userDrawn="1"/>
        </p:nvSpPr>
        <p:spPr bwMode="auto">
          <a:xfrm>
            <a:off x="0" y="4857750"/>
            <a:ext cx="9144000" cy="285750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176" y="228601"/>
            <a:ext cx="9140825" cy="802481"/>
          </a:xfrm>
          <a:prstGeom prst="rect">
            <a:avLst/>
          </a:prstGeom>
          <a:solidFill>
            <a:srgbClr val="005594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143000"/>
            <a:ext cx="7848600" cy="3394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4629150"/>
            <a:ext cx="1981200" cy="128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4902994"/>
            <a:ext cx="2133600" cy="183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585858"/>
                </a:solidFill>
                <a:latin typeface="Arial" charset="0"/>
                <a:cs typeface="Arial" charset="0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101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</p:sldLayoutIdLst>
  <p:txStyles>
    <p:titleStyle>
      <a:lvl1pPr marL="347663" indent="-347663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marL="347663" indent="-347663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Microsoft Sans Serif" pitchFamily="34" charset="0"/>
          <a:cs typeface="Microsoft Sans Serif" pitchFamily="34" charset="0"/>
        </a:defRPr>
      </a:lvl2pPr>
      <a:lvl3pPr marL="347663" indent="-347663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Microsoft Sans Serif" pitchFamily="34" charset="0"/>
          <a:cs typeface="Microsoft Sans Serif" pitchFamily="34" charset="0"/>
        </a:defRPr>
      </a:lvl3pPr>
      <a:lvl4pPr marL="347663" indent="-347663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Microsoft Sans Serif" pitchFamily="34" charset="0"/>
          <a:cs typeface="Microsoft Sans Serif" pitchFamily="34" charset="0"/>
        </a:defRPr>
      </a:lvl4pPr>
      <a:lvl5pPr marL="347663" indent="-347663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Microsoft Sans Serif" pitchFamily="34" charset="0"/>
          <a:cs typeface="Microsoft Sans Serif" pitchFamily="34" charset="0"/>
        </a:defRPr>
      </a:lvl5pPr>
      <a:lvl6pPr marL="804863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Microsoft Sans Serif" pitchFamily="34" charset="0"/>
          <a:cs typeface="Microsoft Sans Serif" pitchFamily="34" charset="0"/>
        </a:defRPr>
      </a:lvl6pPr>
      <a:lvl7pPr marL="1262063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Microsoft Sans Serif" pitchFamily="34" charset="0"/>
          <a:cs typeface="Microsoft Sans Serif" pitchFamily="34" charset="0"/>
        </a:defRPr>
      </a:lvl7pPr>
      <a:lvl8pPr marL="1719263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Microsoft Sans Serif" pitchFamily="34" charset="0"/>
          <a:cs typeface="Microsoft Sans Serif" pitchFamily="34" charset="0"/>
        </a:defRPr>
      </a:lvl8pPr>
      <a:lvl9pPr marL="2176463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Microsoft Sans Serif" pitchFamily="34" charset="0"/>
          <a:cs typeface="Microsoft Sans Serif" pitchFamily="34" charset="0"/>
        </a:defRPr>
      </a:lvl9pPr>
    </p:titleStyle>
    <p:bodyStyle>
      <a:lvl1pPr marL="342900" indent="-342900" algn="l" rtl="0" eaLnBrk="0" fontAlgn="base" hangingPunct="0">
        <a:spcBef>
          <a:spcPct val="100000"/>
        </a:spcBef>
        <a:spcAft>
          <a:spcPct val="0"/>
        </a:spcAft>
        <a:buClr>
          <a:srgbClr val="FF6600"/>
        </a:buClr>
        <a:buSzPct val="125000"/>
        <a:buFont typeface="Wingdings" pitchFamily="2" charset="2"/>
        <a:buChar char="§"/>
        <a:defRPr sz="24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SzPct val="125000"/>
        <a:buFont typeface="Wingdings" pitchFamily="2" charset="2"/>
        <a:buChar char="§"/>
        <a:defRPr sz="2000">
          <a:solidFill>
            <a:schemeClr val="tx1"/>
          </a:solidFill>
          <a:latin typeface="Arial" pitchFamily="34" charset="0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CC00"/>
        </a:buClr>
        <a:buSzPct val="125000"/>
        <a:buFont typeface="Wingdings" pitchFamily="2" charset="2"/>
        <a:buChar char="§"/>
        <a:defRPr>
          <a:solidFill>
            <a:schemeClr val="tx1"/>
          </a:solidFill>
          <a:latin typeface="Arial" pitchFamily="34" charset="0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FF66"/>
        </a:buClr>
        <a:buSzPct val="125000"/>
        <a:buFont typeface="Wingdings" pitchFamily="2" charset="2"/>
        <a:buChar char="§"/>
        <a:defRPr sz="1600">
          <a:solidFill>
            <a:schemeClr val="tx1"/>
          </a:solidFill>
          <a:latin typeface="Arial" pitchFamily="34" charset="0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6E00"/>
        </a:buClr>
        <a:buSzPct val="125000"/>
        <a:buFont typeface="Wingdings" pitchFamily="2" charset="2"/>
        <a:buChar char="§"/>
        <a:defRPr sz="16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FF6E00"/>
        </a:buClr>
        <a:buSzPct val="125000"/>
        <a:buFont typeface="Wingdings" pitchFamily="2" charset="2"/>
        <a:buChar char="§"/>
        <a:defRPr sz="16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FF6E00"/>
        </a:buClr>
        <a:buSzPct val="125000"/>
        <a:buFont typeface="Wingdings" pitchFamily="2" charset="2"/>
        <a:buChar char="§"/>
        <a:defRPr sz="16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FF6E00"/>
        </a:buClr>
        <a:buSzPct val="125000"/>
        <a:buFont typeface="Wingdings" pitchFamily="2" charset="2"/>
        <a:buChar char="§"/>
        <a:defRPr sz="16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FF6E00"/>
        </a:buClr>
        <a:buSzPct val="125000"/>
        <a:buFont typeface="Wingdings" pitchFamily="2" charset="2"/>
        <a:buChar char="§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2429" y="1163097"/>
            <a:ext cx="8535737" cy="3302621"/>
          </a:xfrm>
        </p:spPr>
        <p:txBody>
          <a:bodyPr/>
          <a:lstStyle/>
          <a:p>
            <a:r>
              <a:rPr lang="en-US" sz="18000" dirty="0" smtClean="0">
                <a:latin typeface="Rockwell Extra Bold" panose="02060903040505020403" pitchFamily="18" charset="0"/>
              </a:rPr>
              <a:t>NLP</a:t>
            </a:r>
            <a:endParaRPr lang="en-US" sz="18000" dirty="0">
              <a:latin typeface="Rockwell Extra Bold" panose="02060903040505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1624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2748936" y="514112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3510936" y="514112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4272936" y="514112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5034936" y="514112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5796936" y="514112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6558936" y="514112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60" name="Rectangle 3"/>
          <p:cNvSpPr>
            <a:spLocks noChangeArrowheads="1"/>
          </p:cNvSpPr>
          <p:nvPr/>
        </p:nvSpPr>
        <p:spPr bwMode="auto">
          <a:xfrm>
            <a:off x="1226375" y="514646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dirty="0">
              <a:solidFill>
                <a:prstClr val="black"/>
              </a:solidFill>
            </a:endParaRPr>
          </a:p>
        </p:txBody>
      </p:sp>
      <p:sp>
        <p:nvSpPr>
          <p:cNvPr id="61" name="Rectangle 4"/>
          <p:cNvSpPr>
            <a:spLocks noChangeArrowheads="1"/>
          </p:cNvSpPr>
          <p:nvPr/>
        </p:nvSpPr>
        <p:spPr bwMode="auto">
          <a:xfrm>
            <a:off x="1988375" y="514646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62" name="Rectangle 3"/>
          <p:cNvSpPr>
            <a:spLocks noChangeArrowheads="1"/>
          </p:cNvSpPr>
          <p:nvPr/>
        </p:nvSpPr>
        <p:spPr bwMode="auto">
          <a:xfrm>
            <a:off x="3513782" y="1083248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63" name="Rectangle 4"/>
          <p:cNvSpPr>
            <a:spLocks noChangeArrowheads="1"/>
          </p:cNvSpPr>
          <p:nvPr/>
        </p:nvSpPr>
        <p:spPr bwMode="auto">
          <a:xfrm>
            <a:off x="4275782" y="1083248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64" name="Rectangle 5"/>
          <p:cNvSpPr>
            <a:spLocks noChangeArrowheads="1"/>
          </p:cNvSpPr>
          <p:nvPr/>
        </p:nvSpPr>
        <p:spPr bwMode="auto">
          <a:xfrm>
            <a:off x="5037782" y="1083248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65" name="Rectangle 6"/>
          <p:cNvSpPr>
            <a:spLocks noChangeArrowheads="1"/>
          </p:cNvSpPr>
          <p:nvPr/>
        </p:nvSpPr>
        <p:spPr bwMode="auto">
          <a:xfrm>
            <a:off x="5799782" y="1083248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66" name="Rectangle 7"/>
          <p:cNvSpPr>
            <a:spLocks noChangeArrowheads="1"/>
          </p:cNvSpPr>
          <p:nvPr/>
        </p:nvSpPr>
        <p:spPr bwMode="auto">
          <a:xfrm>
            <a:off x="6561782" y="1083248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68" name="Rectangle 3"/>
          <p:cNvSpPr>
            <a:spLocks noChangeArrowheads="1"/>
          </p:cNvSpPr>
          <p:nvPr/>
        </p:nvSpPr>
        <p:spPr bwMode="auto">
          <a:xfrm>
            <a:off x="1991221" y="1083782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69" name="Rectangle 4"/>
          <p:cNvSpPr>
            <a:spLocks noChangeArrowheads="1"/>
          </p:cNvSpPr>
          <p:nvPr/>
        </p:nvSpPr>
        <p:spPr bwMode="auto">
          <a:xfrm>
            <a:off x="2753221" y="1083782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70" name="Rectangle 3"/>
          <p:cNvSpPr>
            <a:spLocks noChangeArrowheads="1"/>
          </p:cNvSpPr>
          <p:nvPr/>
        </p:nvSpPr>
        <p:spPr bwMode="auto">
          <a:xfrm>
            <a:off x="4278628" y="1658322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71" name="Rectangle 4"/>
          <p:cNvSpPr>
            <a:spLocks noChangeArrowheads="1"/>
          </p:cNvSpPr>
          <p:nvPr/>
        </p:nvSpPr>
        <p:spPr bwMode="auto">
          <a:xfrm>
            <a:off x="5040628" y="1658322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72" name="Rectangle 5"/>
          <p:cNvSpPr>
            <a:spLocks noChangeArrowheads="1"/>
          </p:cNvSpPr>
          <p:nvPr/>
        </p:nvSpPr>
        <p:spPr bwMode="auto">
          <a:xfrm>
            <a:off x="5802628" y="1658322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73" name="Rectangle 6"/>
          <p:cNvSpPr>
            <a:spLocks noChangeArrowheads="1"/>
          </p:cNvSpPr>
          <p:nvPr/>
        </p:nvSpPr>
        <p:spPr bwMode="auto">
          <a:xfrm>
            <a:off x="6564628" y="1658322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76" name="Rectangle 3"/>
          <p:cNvSpPr>
            <a:spLocks noChangeArrowheads="1"/>
          </p:cNvSpPr>
          <p:nvPr/>
        </p:nvSpPr>
        <p:spPr bwMode="auto">
          <a:xfrm>
            <a:off x="2756067" y="1658856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77" name="Rectangle 4"/>
          <p:cNvSpPr>
            <a:spLocks noChangeArrowheads="1"/>
          </p:cNvSpPr>
          <p:nvPr/>
        </p:nvSpPr>
        <p:spPr bwMode="auto">
          <a:xfrm>
            <a:off x="3518067" y="1658856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78" name="Rectangle 3"/>
          <p:cNvSpPr>
            <a:spLocks noChangeArrowheads="1"/>
          </p:cNvSpPr>
          <p:nvPr/>
        </p:nvSpPr>
        <p:spPr bwMode="auto">
          <a:xfrm>
            <a:off x="5043474" y="2224770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79" name="Rectangle 4"/>
          <p:cNvSpPr>
            <a:spLocks noChangeArrowheads="1"/>
          </p:cNvSpPr>
          <p:nvPr/>
        </p:nvSpPr>
        <p:spPr bwMode="auto">
          <a:xfrm>
            <a:off x="5805474" y="2224770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80" name="Rectangle 5"/>
          <p:cNvSpPr>
            <a:spLocks noChangeArrowheads="1"/>
          </p:cNvSpPr>
          <p:nvPr/>
        </p:nvSpPr>
        <p:spPr bwMode="auto">
          <a:xfrm>
            <a:off x="6567474" y="2224770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84" name="Rectangle 3"/>
          <p:cNvSpPr>
            <a:spLocks noChangeArrowheads="1"/>
          </p:cNvSpPr>
          <p:nvPr/>
        </p:nvSpPr>
        <p:spPr bwMode="auto">
          <a:xfrm>
            <a:off x="3520913" y="2242556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85" name="Rectangle 4"/>
          <p:cNvSpPr>
            <a:spLocks noChangeArrowheads="1"/>
          </p:cNvSpPr>
          <p:nvPr/>
        </p:nvSpPr>
        <p:spPr bwMode="auto">
          <a:xfrm>
            <a:off x="4282913" y="2225304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86" name="Rectangle 3"/>
          <p:cNvSpPr>
            <a:spLocks noChangeArrowheads="1"/>
          </p:cNvSpPr>
          <p:nvPr/>
        </p:nvSpPr>
        <p:spPr bwMode="auto">
          <a:xfrm>
            <a:off x="5802382" y="2799844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87" name="Rectangle 4"/>
          <p:cNvSpPr>
            <a:spLocks noChangeArrowheads="1"/>
          </p:cNvSpPr>
          <p:nvPr/>
        </p:nvSpPr>
        <p:spPr bwMode="auto">
          <a:xfrm>
            <a:off x="6564382" y="2799844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92" name="Rectangle 3"/>
          <p:cNvSpPr>
            <a:spLocks noChangeArrowheads="1"/>
          </p:cNvSpPr>
          <p:nvPr/>
        </p:nvSpPr>
        <p:spPr bwMode="auto">
          <a:xfrm>
            <a:off x="4279821" y="2800378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93" name="Rectangle 4"/>
          <p:cNvSpPr>
            <a:spLocks noChangeArrowheads="1"/>
          </p:cNvSpPr>
          <p:nvPr/>
        </p:nvSpPr>
        <p:spPr bwMode="auto">
          <a:xfrm>
            <a:off x="5041821" y="2800378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94" name="Rectangle 3"/>
          <p:cNvSpPr>
            <a:spLocks noChangeArrowheads="1"/>
          </p:cNvSpPr>
          <p:nvPr/>
        </p:nvSpPr>
        <p:spPr bwMode="auto">
          <a:xfrm>
            <a:off x="6567228" y="3374918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100" name="Rectangle 3"/>
          <p:cNvSpPr>
            <a:spLocks noChangeArrowheads="1"/>
          </p:cNvSpPr>
          <p:nvPr/>
        </p:nvSpPr>
        <p:spPr bwMode="auto">
          <a:xfrm>
            <a:off x="5044667" y="3375452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101" name="Rectangle 4"/>
          <p:cNvSpPr>
            <a:spLocks noChangeArrowheads="1"/>
          </p:cNvSpPr>
          <p:nvPr/>
        </p:nvSpPr>
        <p:spPr bwMode="auto">
          <a:xfrm>
            <a:off x="5806667" y="3375452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108" name="Rectangle 3"/>
          <p:cNvSpPr>
            <a:spLocks noChangeArrowheads="1"/>
          </p:cNvSpPr>
          <p:nvPr/>
        </p:nvSpPr>
        <p:spPr bwMode="auto">
          <a:xfrm>
            <a:off x="5800887" y="3941900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109" name="Rectangle 4"/>
          <p:cNvSpPr>
            <a:spLocks noChangeArrowheads="1"/>
          </p:cNvSpPr>
          <p:nvPr/>
        </p:nvSpPr>
        <p:spPr bwMode="auto">
          <a:xfrm>
            <a:off x="6562887" y="3941900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116" name="Rectangle 3"/>
          <p:cNvSpPr>
            <a:spLocks noChangeArrowheads="1"/>
          </p:cNvSpPr>
          <p:nvPr/>
        </p:nvSpPr>
        <p:spPr bwMode="auto">
          <a:xfrm>
            <a:off x="6565733" y="4516974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119" name="Rectangle 3"/>
          <p:cNvSpPr>
            <a:spLocks noChangeArrowheads="1"/>
          </p:cNvSpPr>
          <p:nvPr/>
        </p:nvSpPr>
        <p:spPr bwMode="auto">
          <a:xfrm>
            <a:off x="1991221" y="1083782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dirty="0">
              <a:solidFill>
                <a:prstClr val="black"/>
              </a:solidFill>
            </a:endParaRPr>
          </a:p>
        </p:txBody>
      </p:sp>
      <p:sp>
        <p:nvSpPr>
          <p:cNvPr id="39" name="Rectangle 3"/>
          <p:cNvSpPr>
            <a:spLocks noChangeArrowheads="1"/>
          </p:cNvSpPr>
          <p:nvPr/>
        </p:nvSpPr>
        <p:spPr bwMode="auto">
          <a:xfrm>
            <a:off x="2758913" y="1665733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dirty="0">
              <a:solidFill>
                <a:prstClr val="black"/>
              </a:solidFill>
            </a:endParaRPr>
          </a:p>
        </p:txBody>
      </p:sp>
      <p:sp>
        <p:nvSpPr>
          <p:cNvPr id="40" name="Rectangle 3"/>
          <p:cNvSpPr>
            <a:spLocks noChangeArrowheads="1"/>
          </p:cNvSpPr>
          <p:nvPr/>
        </p:nvSpPr>
        <p:spPr bwMode="auto">
          <a:xfrm>
            <a:off x="3516628" y="2238063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dirty="0">
              <a:solidFill>
                <a:prstClr val="black"/>
              </a:solidFill>
            </a:endParaRPr>
          </a:p>
        </p:txBody>
      </p:sp>
      <p:sp>
        <p:nvSpPr>
          <p:cNvPr id="41" name="Rectangle 3"/>
          <p:cNvSpPr>
            <a:spLocks noChangeArrowheads="1"/>
          </p:cNvSpPr>
          <p:nvPr/>
        </p:nvSpPr>
        <p:spPr bwMode="auto">
          <a:xfrm>
            <a:off x="4272936" y="2796270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dirty="0">
              <a:solidFill>
                <a:prstClr val="black"/>
              </a:solidFill>
            </a:endParaRPr>
          </a:p>
        </p:txBody>
      </p:sp>
      <p:sp>
        <p:nvSpPr>
          <p:cNvPr id="42" name="Rectangle 3"/>
          <p:cNvSpPr>
            <a:spLocks noChangeArrowheads="1"/>
          </p:cNvSpPr>
          <p:nvPr/>
        </p:nvSpPr>
        <p:spPr bwMode="auto">
          <a:xfrm>
            <a:off x="5043474" y="3367770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dirty="0">
              <a:solidFill>
                <a:prstClr val="black"/>
              </a:solidFill>
            </a:endParaRPr>
          </a:p>
        </p:txBody>
      </p:sp>
      <p:sp>
        <p:nvSpPr>
          <p:cNvPr id="43" name="Rectangle 3"/>
          <p:cNvSpPr>
            <a:spLocks noChangeArrowheads="1"/>
          </p:cNvSpPr>
          <p:nvPr/>
        </p:nvSpPr>
        <p:spPr bwMode="auto">
          <a:xfrm>
            <a:off x="5796936" y="3946418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dirty="0">
              <a:solidFill>
                <a:prstClr val="black"/>
              </a:solidFill>
            </a:endParaRPr>
          </a:p>
        </p:txBody>
      </p:sp>
      <p:sp>
        <p:nvSpPr>
          <p:cNvPr id="44" name="Rectangle 3"/>
          <p:cNvSpPr>
            <a:spLocks noChangeArrowheads="1"/>
          </p:cNvSpPr>
          <p:nvPr/>
        </p:nvSpPr>
        <p:spPr bwMode="auto">
          <a:xfrm>
            <a:off x="6558936" y="4519235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dirty="0">
              <a:solidFill>
                <a:prstClr val="black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06582" y="615196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the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284908" y="1184866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child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046209" y="1749565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ate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816747" y="2326388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the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587285" y="2903211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cake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357823" y="3480034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with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128361" y="4056857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the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898899" y="4633680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fork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3" name="Rectangle 3"/>
          <p:cNvSpPr>
            <a:spLocks noChangeArrowheads="1"/>
          </p:cNvSpPr>
          <p:nvPr/>
        </p:nvSpPr>
        <p:spPr bwMode="auto">
          <a:xfrm>
            <a:off x="1227593" y="515787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solidFill>
                  <a:prstClr val="black"/>
                </a:solidFill>
              </a:rPr>
              <a:t>DT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solidFill>
                  <a:prstClr val="black"/>
                </a:solidFill>
              </a:rPr>
              <a:t>.75</a:t>
            </a:r>
            <a:endParaRPr lang="en-US" altLang="en-US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8708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2748936" y="514112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3510936" y="514112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4272936" y="514112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5034936" y="514112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5796936" y="514112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6558936" y="514112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60" name="Rectangle 3"/>
          <p:cNvSpPr>
            <a:spLocks noChangeArrowheads="1"/>
          </p:cNvSpPr>
          <p:nvPr/>
        </p:nvSpPr>
        <p:spPr bwMode="auto">
          <a:xfrm>
            <a:off x="1226375" y="514646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solidFill>
                  <a:prstClr val="black"/>
                </a:solidFill>
              </a:rPr>
              <a:t>DT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solidFill>
                  <a:prstClr val="black"/>
                </a:solidFill>
              </a:rPr>
              <a:t>.75</a:t>
            </a:r>
            <a:endParaRPr lang="en-US" altLang="en-US" sz="1400" dirty="0">
              <a:solidFill>
                <a:prstClr val="black"/>
              </a:solidFill>
            </a:endParaRPr>
          </a:p>
        </p:txBody>
      </p:sp>
      <p:sp>
        <p:nvSpPr>
          <p:cNvPr id="61" name="Rectangle 4"/>
          <p:cNvSpPr>
            <a:spLocks noChangeArrowheads="1"/>
          </p:cNvSpPr>
          <p:nvPr/>
        </p:nvSpPr>
        <p:spPr bwMode="auto">
          <a:xfrm>
            <a:off x="1994313" y="514646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62" name="Rectangle 3"/>
          <p:cNvSpPr>
            <a:spLocks noChangeArrowheads="1"/>
          </p:cNvSpPr>
          <p:nvPr/>
        </p:nvSpPr>
        <p:spPr bwMode="auto">
          <a:xfrm>
            <a:off x="3513782" y="1083248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63" name="Rectangle 4"/>
          <p:cNvSpPr>
            <a:spLocks noChangeArrowheads="1"/>
          </p:cNvSpPr>
          <p:nvPr/>
        </p:nvSpPr>
        <p:spPr bwMode="auto">
          <a:xfrm>
            <a:off x="4275782" y="1083248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64" name="Rectangle 5"/>
          <p:cNvSpPr>
            <a:spLocks noChangeArrowheads="1"/>
          </p:cNvSpPr>
          <p:nvPr/>
        </p:nvSpPr>
        <p:spPr bwMode="auto">
          <a:xfrm>
            <a:off x="5037782" y="1083248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65" name="Rectangle 6"/>
          <p:cNvSpPr>
            <a:spLocks noChangeArrowheads="1"/>
          </p:cNvSpPr>
          <p:nvPr/>
        </p:nvSpPr>
        <p:spPr bwMode="auto">
          <a:xfrm>
            <a:off x="5799782" y="1083248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66" name="Rectangle 7"/>
          <p:cNvSpPr>
            <a:spLocks noChangeArrowheads="1"/>
          </p:cNvSpPr>
          <p:nvPr/>
        </p:nvSpPr>
        <p:spPr bwMode="auto">
          <a:xfrm>
            <a:off x="6561782" y="1083248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68" name="Rectangle 3"/>
          <p:cNvSpPr>
            <a:spLocks noChangeArrowheads="1"/>
          </p:cNvSpPr>
          <p:nvPr/>
        </p:nvSpPr>
        <p:spPr bwMode="auto">
          <a:xfrm>
            <a:off x="1991221" y="1083782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69" name="Rectangle 4"/>
          <p:cNvSpPr>
            <a:spLocks noChangeArrowheads="1"/>
          </p:cNvSpPr>
          <p:nvPr/>
        </p:nvSpPr>
        <p:spPr bwMode="auto">
          <a:xfrm>
            <a:off x="2753221" y="1083782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70" name="Rectangle 3"/>
          <p:cNvSpPr>
            <a:spLocks noChangeArrowheads="1"/>
          </p:cNvSpPr>
          <p:nvPr/>
        </p:nvSpPr>
        <p:spPr bwMode="auto">
          <a:xfrm>
            <a:off x="4278628" y="1658322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71" name="Rectangle 4"/>
          <p:cNvSpPr>
            <a:spLocks noChangeArrowheads="1"/>
          </p:cNvSpPr>
          <p:nvPr/>
        </p:nvSpPr>
        <p:spPr bwMode="auto">
          <a:xfrm>
            <a:off x="5040628" y="1658322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72" name="Rectangle 5"/>
          <p:cNvSpPr>
            <a:spLocks noChangeArrowheads="1"/>
          </p:cNvSpPr>
          <p:nvPr/>
        </p:nvSpPr>
        <p:spPr bwMode="auto">
          <a:xfrm>
            <a:off x="5802628" y="1658322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73" name="Rectangle 6"/>
          <p:cNvSpPr>
            <a:spLocks noChangeArrowheads="1"/>
          </p:cNvSpPr>
          <p:nvPr/>
        </p:nvSpPr>
        <p:spPr bwMode="auto">
          <a:xfrm>
            <a:off x="6558690" y="1658322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76" name="Rectangle 3"/>
          <p:cNvSpPr>
            <a:spLocks noChangeArrowheads="1"/>
          </p:cNvSpPr>
          <p:nvPr/>
        </p:nvSpPr>
        <p:spPr bwMode="auto">
          <a:xfrm>
            <a:off x="2756067" y="1658856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77" name="Rectangle 4"/>
          <p:cNvSpPr>
            <a:spLocks noChangeArrowheads="1"/>
          </p:cNvSpPr>
          <p:nvPr/>
        </p:nvSpPr>
        <p:spPr bwMode="auto">
          <a:xfrm>
            <a:off x="3518067" y="1658856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78" name="Rectangle 3"/>
          <p:cNvSpPr>
            <a:spLocks noChangeArrowheads="1"/>
          </p:cNvSpPr>
          <p:nvPr/>
        </p:nvSpPr>
        <p:spPr bwMode="auto">
          <a:xfrm>
            <a:off x="5043474" y="2224770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79" name="Rectangle 4"/>
          <p:cNvSpPr>
            <a:spLocks noChangeArrowheads="1"/>
          </p:cNvSpPr>
          <p:nvPr/>
        </p:nvSpPr>
        <p:spPr bwMode="auto">
          <a:xfrm>
            <a:off x="5805474" y="2224770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80" name="Rectangle 5"/>
          <p:cNvSpPr>
            <a:spLocks noChangeArrowheads="1"/>
          </p:cNvSpPr>
          <p:nvPr/>
        </p:nvSpPr>
        <p:spPr bwMode="auto">
          <a:xfrm>
            <a:off x="6567474" y="2224770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84" name="Rectangle 3"/>
          <p:cNvSpPr>
            <a:spLocks noChangeArrowheads="1"/>
          </p:cNvSpPr>
          <p:nvPr/>
        </p:nvSpPr>
        <p:spPr bwMode="auto">
          <a:xfrm>
            <a:off x="3520913" y="2225304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85" name="Rectangle 4"/>
          <p:cNvSpPr>
            <a:spLocks noChangeArrowheads="1"/>
          </p:cNvSpPr>
          <p:nvPr/>
        </p:nvSpPr>
        <p:spPr bwMode="auto">
          <a:xfrm>
            <a:off x="4282913" y="2225304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86" name="Rectangle 3"/>
          <p:cNvSpPr>
            <a:spLocks noChangeArrowheads="1"/>
          </p:cNvSpPr>
          <p:nvPr/>
        </p:nvSpPr>
        <p:spPr bwMode="auto">
          <a:xfrm>
            <a:off x="5802382" y="2799844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87" name="Rectangle 4"/>
          <p:cNvSpPr>
            <a:spLocks noChangeArrowheads="1"/>
          </p:cNvSpPr>
          <p:nvPr/>
        </p:nvSpPr>
        <p:spPr bwMode="auto">
          <a:xfrm>
            <a:off x="6564382" y="2799844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92" name="Rectangle 3"/>
          <p:cNvSpPr>
            <a:spLocks noChangeArrowheads="1"/>
          </p:cNvSpPr>
          <p:nvPr/>
        </p:nvSpPr>
        <p:spPr bwMode="auto">
          <a:xfrm>
            <a:off x="4279821" y="2800378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93" name="Rectangle 4"/>
          <p:cNvSpPr>
            <a:spLocks noChangeArrowheads="1"/>
          </p:cNvSpPr>
          <p:nvPr/>
        </p:nvSpPr>
        <p:spPr bwMode="auto">
          <a:xfrm>
            <a:off x="5041821" y="2800378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94" name="Rectangle 3"/>
          <p:cNvSpPr>
            <a:spLocks noChangeArrowheads="1"/>
          </p:cNvSpPr>
          <p:nvPr/>
        </p:nvSpPr>
        <p:spPr bwMode="auto">
          <a:xfrm>
            <a:off x="6567228" y="3374918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100" name="Rectangle 3"/>
          <p:cNvSpPr>
            <a:spLocks noChangeArrowheads="1"/>
          </p:cNvSpPr>
          <p:nvPr/>
        </p:nvSpPr>
        <p:spPr bwMode="auto">
          <a:xfrm>
            <a:off x="5044667" y="3375452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101" name="Rectangle 4"/>
          <p:cNvSpPr>
            <a:spLocks noChangeArrowheads="1"/>
          </p:cNvSpPr>
          <p:nvPr/>
        </p:nvSpPr>
        <p:spPr bwMode="auto">
          <a:xfrm>
            <a:off x="5806667" y="3375452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108" name="Rectangle 3"/>
          <p:cNvSpPr>
            <a:spLocks noChangeArrowheads="1"/>
          </p:cNvSpPr>
          <p:nvPr/>
        </p:nvSpPr>
        <p:spPr bwMode="auto">
          <a:xfrm>
            <a:off x="5800887" y="3941900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109" name="Rectangle 4"/>
          <p:cNvSpPr>
            <a:spLocks noChangeArrowheads="1"/>
          </p:cNvSpPr>
          <p:nvPr/>
        </p:nvSpPr>
        <p:spPr bwMode="auto">
          <a:xfrm>
            <a:off x="6562887" y="3941900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116" name="Rectangle 3"/>
          <p:cNvSpPr>
            <a:spLocks noChangeArrowheads="1"/>
          </p:cNvSpPr>
          <p:nvPr/>
        </p:nvSpPr>
        <p:spPr bwMode="auto">
          <a:xfrm>
            <a:off x="6565733" y="4516974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119" name="Rectangle 3"/>
          <p:cNvSpPr>
            <a:spLocks noChangeArrowheads="1"/>
          </p:cNvSpPr>
          <p:nvPr/>
        </p:nvSpPr>
        <p:spPr bwMode="auto">
          <a:xfrm>
            <a:off x="1991221" y="1083782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solidFill>
                  <a:prstClr val="black"/>
                </a:solidFill>
              </a:rPr>
              <a:t>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solidFill>
                  <a:prstClr val="black"/>
                </a:solidFill>
              </a:rPr>
              <a:t>.5</a:t>
            </a:r>
            <a:endParaRPr lang="en-US" altLang="en-US" sz="1400" dirty="0">
              <a:solidFill>
                <a:prstClr val="black"/>
              </a:solidFill>
            </a:endParaRPr>
          </a:p>
        </p:txBody>
      </p:sp>
      <p:sp>
        <p:nvSpPr>
          <p:cNvPr id="39" name="Rectangle 3"/>
          <p:cNvSpPr>
            <a:spLocks noChangeArrowheads="1"/>
          </p:cNvSpPr>
          <p:nvPr/>
        </p:nvSpPr>
        <p:spPr bwMode="auto">
          <a:xfrm>
            <a:off x="2758913" y="1665733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dirty="0">
              <a:solidFill>
                <a:prstClr val="black"/>
              </a:solidFill>
            </a:endParaRPr>
          </a:p>
        </p:txBody>
      </p:sp>
      <p:sp>
        <p:nvSpPr>
          <p:cNvPr id="40" name="Rectangle 3"/>
          <p:cNvSpPr>
            <a:spLocks noChangeArrowheads="1"/>
          </p:cNvSpPr>
          <p:nvPr/>
        </p:nvSpPr>
        <p:spPr bwMode="auto">
          <a:xfrm>
            <a:off x="3516628" y="2220811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dirty="0">
              <a:solidFill>
                <a:prstClr val="black"/>
              </a:solidFill>
            </a:endParaRPr>
          </a:p>
        </p:txBody>
      </p:sp>
      <p:sp>
        <p:nvSpPr>
          <p:cNvPr id="41" name="Rectangle 3"/>
          <p:cNvSpPr>
            <a:spLocks noChangeArrowheads="1"/>
          </p:cNvSpPr>
          <p:nvPr/>
        </p:nvSpPr>
        <p:spPr bwMode="auto">
          <a:xfrm>
            <a:off x="4272936" y="2796270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dirty="0">
              <a:solidFill>
                <a:prstClr val="black"/>
              </a:solidFill>
            </a:endParaRPr>
          </a:p>
        </p:txBody>
      </p:sp>
      <p:sp>
        <p:nvSpPr>
          <p:cNvPr id="42" name="Rectangle 3"/>
          <p:cNvSpPr>
            <a:spLocks noChangeArrowheads="1"/>
          </p:cNvSpPr>
          <p:nvPr/>
        </p:nvSpPr>
        <p:spPr bwMode="auto">
          <a:xfrm>
            <a:off x="5043474" y="3367770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dirty="0">
              <a:solidFill>
                <a:prstClr val="black"/>
              </a:solidFill>
            </a:endParaRPr>
          </a:p>
        </p:txBody>
      </p:sp>
      <p:sp>
        <p:nvSpPr>
          <p:cNvPr id="43" name="Rectangle 3"/>
          <p:cNvSpPr>
            <a:spLocks noChangeArrowheads="1"/>
          </p:cNvSpPr>
          <p:nvPr/>
        </p:nvSpPr>
        <p:spPr bwMode="auto">
          <a:xfrm>
            <a:off x="5796936" y="3946418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dirty="0">
              <a:solidFill>
                <a:prstClr val="black"/>
              </a:solidFill>
            </a:endParaRPr>
          </a:p>
        </p:txBody>
      </p:sp>
      <p:sp>
        <p:nvSpPr>
          <p:cNvPr id="44" name="Rectangle 3"/>
          <p:cNvSpPr>
            <a:spLocks noChangeArrowheads="1"/>
          </p:cNvSpPr>
          <p:nvPr/>
        </p:nvSpPr>
        <p:spPr bwMode="auto">
          <a:xfrm>
            <a:off x="6564874" y="4519235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dirty="0">
              <a:solidFill>
                <a:prstClr val="black"/>
              </a:solidFill>
            </a:endParaRPr>
          </a:p>
        </p:txBody>
      </p:sp>
      <p:sp>
        <p:nvSpPr>
          <p:cNvPr id="45" name="Rectangle 3"/>
          <p:cNvSpPr>
            <a:spLocks noChangeArrowheads="1"/>
          </p:cNvSpPr>
          <p:nvPr/>
        </p:nvSpPr>
        <p:spPr bwMode="auto">
          <a:xfrm>
            <a:off x="1990479" y="515787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dirty="0">
              <a:solidFill>
                <a:prstClr val="black"/>
              </a:solidFill>
            </a:endParaRPr>
          </a:p>
        </p:txBody>
      </p:sp>
      <p:sp>
        <p:nvSpPr>
          <p:cNvPr id="46" name="Rectangle 3"/>
          <p:cNvSpPr>
            <a:spLocks noChangeArrowheads="1"/>
          </p:cNvSpPr>
          <p:nvPr/>
        </p:nvSpPr>
        <p:spPr bwMode="auto">
          <a:xfrm>
            <a:off x="4275782" y="516674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dirty="0">
              <a:solidFill>
                <a:prstClr val="black"/>
              </a:solidFill>
            </a:endParaRPr>
          </a:p>
        </p:txBody>
      </p:sp>
      <p:sp>
        <p:nvSpPr>
          <p:cNvPr id="47" name="Rectangle 3"/>
          <p:cNvSpPr>
            <a:spLocks noChangeArrowheads="1"/>
          </p:cNvSpPr>
          <p:nvPr/>
        </p:nvSpPr>
        <p:spPr bwMode="auto">
          <a:xfrm>
            <a:off x="6558936" y="511748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dirty="0">
              <a:solidFill>
                <a:prstClr val="black"/>
              </a:solidFill>
            </a:endParaRPr>
          </a:p>
        </p:txBody>
      </p:sp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4279821" y="1654748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dirty="0">
              <a:solidFill>
                <a:prstClr val="black"/>
              </a:solidFill>
            </a:endParaRPr>
          </a:p>
        </p:txBody>
      </p:sp>
      <p:sp>
        <p:nvSpPr>
          <p:cNvPr id="49" name="Rectangle 3"/>
          <p:cNvSpPr>
            <a:spLocks noChangeArrowheads="1"/>
          </p:cNvSpPr>
          <p:nvPr/>
        </p:nvSpPr>
        <p:spPr bwMode="auto">
          <a:xfrm>
            <a:off x="6558489" y="1654687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dirty="0">
              <a:solidFill>
                <a:prstClr val="black"/>
              </a:solidFill>
            </a:endParaRPr>
          </a:p>
        </p:txBody>
      </p:sp>
      <p:sp>
        <p:nvSpPr>
          <p:cNvPr id="50" name="Rectangle 3"/>
          <p:cNvSpPr>
            <a:spLocks noChangeArrowheads="1"/>
          </p:cNvSpPr>
          <p:nvPr/>
        </p:nvSpPr>
        <p:spPr bwMode="auto">
          <a:xfrm>
            <a:off x="4282913" y="2228286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dirty="0">
              <a:solidFill>
                <a:prstClr val="black"/>
              </a:solidFill>
            </a:endParaRPr>
          </a:p>
        </p:txBody>
      </p:sp>
      <p:sp>
        <p:nvSpPr>
          <p:cNvPr id="51" name="Rectangle 3"/>
          <p:cNvSpPr>
            <a:spLocks noChangeArrowheads="1"/>
          </p:cNvSpPr>
          <p:nvPr/>
        </p:nvSpPr>
        <p:spPr bwMode="auto">
          <a:xfrm>
            <a:off x="6564427" y="2232125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dirty="0">
              <a:solidFill>
                <a:prstClr val="black"/>
              </a:solidFill>
            </a:endParaRPr>
          </a:p>
        </p:txBody>
      </p:sp>
      <p:sp>
        <p:nvSpPr>
          <p:cNvPr id="52" name="Rectangle 3"/>
          <p:cNvSpPr>
            <a:spLocks noChangeArrowheads="1"/>
          </p:cNvSpPr>
          <p:nvPr/>
        </p:nvSpPr>
        <p:spPr bwMode="auto">
          <a:xfrm>
            <a:off x="6568667" y="3367770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dirty="0">
              <a:solidFill>
                <a:prstClr val="black"/>
              </a:solidFill>
            </a:endParaRPr>
          </a:p>
        </p:txBody>
      </p:sp>
      <p:sp>
        <p:nvSpPr>
          <p:cNvPr id="53" name="Rectangle 3"/>
          <p:cNvSpPr>
            <a:spLocks noChangeArrowheads="1"/>
          </p:cNvSpPr>
          <p:nvPr/>
        </p:nvSpPr>
        <p:spPr bwMode="auto">
          <a:xfrm>
            <a:off x="6562729" y="3943835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dirty="0">
              <a:solidFill>
                <a:prstClr val="black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06582" y="615196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the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284908" y="1184866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child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2046209" y="1749565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ate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816747" y="2326388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the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3587285" y="2903211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cake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4357823" y="3480034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with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5128361" y="4056857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the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5898899" y="4633680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fork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019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2748936" y="514112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3510936" y="514112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4272936" y="514112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5034936" y="514112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5796936" y="514112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6558936" y="514112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60" name="Rectangle 3"/>
          <p:cNvSpPr>
            <a:spLocks noChangeArrowheads="1"/>
          </p:cNvSpPr>
          <p:nvPr/>
        </p:nvSpPr>
        <p:spPr bwMode="auto">
          <a:xfrm>
            <a:off x="1226375" y="514646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solidFill>
                  <a:prstClr val="black"/>
                </a:solidFill>
              </a:rPr>
              <a:t>DT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solidFill>
                  <a:prstClr val="black"/>
                </a:solidFill>
              </a:rPr>
              <a:t>.75</a:t>
            </a:r>
            <a:endParaRPr lang="en-US" altLang="en-US" sz="1400" dirty="0">
              <a:solidFill>
                <a:prstClr val="black"/>
              </a:solidFill>
            </a:endParaRPr>
          </a:p>
        </p:txBody>
      </p:sp>
      <p:sp>
        <p:nvSpPr>
          <p:cNvPr id="61" name="Rectangle 4"/>
          <p:cNvSpPr>
            <a:spLocks noChangeArrowheads="1"/>
          </p:cNvSpPr>
          <p:nvPr/>
        </p:nvSpPr>
        <p:spPr bwMode="auto">
          <a:xfrm>
            <a:off x="1994313" y="514646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62" name="Rectangle 3"/>
          <p:cNvSpPr>
            <a:spLocks noChangeArrowheads="1"/>
          </p:cNvSpPr>
          <p:nvPr/>
        </p:nvSpPr>
        <p:spPr bwMode="auto">
          <a:xfrm>
            <a:off x="3513782" y="1083248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63" name="Rectangle 4"/>
          <p:cNvSpPr>
            <a:spLocks noChangeArrowheads="1"/>
          </p:cNvSpPr>
          <p:nvPr/>
        </p:nvSpPr>
        <p:spPr bwMode="auto">
          <a:xfrm>
            <a:off x="4275782" y="1083248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64" name="Rectangle 5"/>
          <p:cNvSpPr>
            <a:spLocks noChangeArrowheads="1"/>
          </p:cNvSpPr>
          <p:nvPr/>
        </p:nvSpPr>
        <p:spPr bwMode="auto">
          <a:xfrm>
            <a:off x="5037782" y="1083248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65" name="Rectangle 6"/>
          <p:cNvSpPr>
            <a:spLocks noChangeArrowheads="1"/>
          </p:cNvSpPr>
          <p:nvPr/>
        </p:nvSpPr>
        <p:spPr bwMode="auto">
          <a:xfrm>
            <a:off x="5799782" y="1083248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66" name="Rectangle 7"/>
          <p:cNvSpPr>
            <a:spLocks noChangeArrowheads="1"/>
          </p:cNvSpPr>
          <p:nvPr/>
        </p:nvSpPr>
        <p:spPr bwMode="auto">
          <a:xfrm>
            <a:off x="6561782" y="1083248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68" name="Rectangle 3"/>
          <p:cNvSpPr>
            <a:spLocks noChangeArrowheads="1"/>
          </p:cNvSpPr>
          <p:nvPr/>
        </p:nvSpPr>
        <p:spPr bwMode="auto">
          <a:xfrm>
            <a:off x="1991221" y="1083782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69" name="Rectangle 4"/>
          <p:cNvSpPr>
            <a:spLocks noChangeArrowheads="1"/>
          </p:cNvSpPr>
          <p:nvPr/>
        </p:nvSpPr>
        <p:spPr bwMode="auto">
          <a:xfrm>
            <a:off x="2753221" y="1083782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70" name="Rectangle 3"/>
          <p:cNvSpPr>
            <a:spLocks noChangeArrowheads="1"/>
          </p:cNvSpPr>
          <p:nvPr/>
        </p:nvSpPr>
        <p:spPr bwMode="auto">
          <a:xfrm>
            <a:off x="4278628" y="1658322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71" name="Rectangle 4"/>
          <p:cNvSpPr>
            <a:spLocks noChangeArrowheads="1"/>
          </p:cNvSpPr>
          <p:nvPr/>
        </p:nvSpPr>
        <p:spPr bwMode="auto">
          <a:xfrm>
            <a:off x="5040628" y="1658322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72" name="Rectangle 5"/>
          <p:cNvSpPr>
            <a:spLocks noChangeArrowheads="1"/>
          </p:cNvSpPr>
          <p:nvPr/>
        </p:nvSpPr>
        <p:spPr bwMode="auto">
          <a:xfrm>
            <a:off x="5802628" y="1658322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73" name="Rectangle 6"/>
          <p:cNvSpPr>
            <a:spLocks noChangeArrowheads="1"/>
          </p:cNvSpPr>
          <p:nvPr/>
        </p:nvSpPr>
        <p:spPr bwMode="auto">
          <a:xfrm>
            <a:off x="6558690" y="1658322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76" name="Rectangle 3"/>
          <p:cNvSpPr>
            <a:spLocks noChangeArrowheads="1"/>
          </p:cNvSpPr>
          <p:nvPr/>
        </p:nvSpPr>
        <p:spPr bwMode="auto">
          <a:xfrm>
            <a:off x="2756067" y="1658856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77" name="Rectangle 4"/>
          <p:cNvSpPr>
            <a:spLocks noChangeArrowheads="1"/>
          </p:cNvSpPr>
          <p:nvPr/>
        </p:nvSpPr>
        <p:spPr bwMode="auto">
          <a:xfrm>
            <a:off x="3518067" y="1658856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78" name="Rectangle 3"/>
          <p:cNvSpPr>
            <a:spLocks noChangeArrowheads="1"/>
          </p:cNvSpPr>
          <p:nvPr/>
        </p:nvSpPr>
        <p:spPr bwMode="auto">
          <a:xfrm>
            <a:off x="5043474" y="2224770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79" name="Rectangle 4"/>
          <p:cNvSpPr>
            <a:spLocks noChangeArrowheads="1"/>
          </p:cNvSpPr>
          <p:nvPr/>
        </p:nvSpPr>
        <p:spPr bwMode="auto">
          <a:xfrm>
            <a:off x="5805474" y="2224770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80" name="Rectangle 5"/>
          <p:cNvSpPr>
            <a:spLocks noChangeArrowheads="1"/>
          </p:cNvSpPr>
          <p:nvPr/>
        </p:nvSpPr>
        <p:spPr bwMode="auto">
          <a:xfrm>
            <a:off x="6567474" y="2224770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84" name="Rectangle 3"/>
          <p:cNvSpPr>
            <a:spLocks noChangeArrowheads="1"/>
          </p:cNvSpPr>
          <p:nvPr/>
        </p:nvSpPr>
        <p:spPr bwMode="auto">
          <a:xfrm>
            <a:off x="3520913" y="2242556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85" name="Rectangle 4"/>
          <p:cNvSpPr>
            <a:spLocks noChangeArrowheads="1"/>
          </p:cNvSpPr>
          <p:nvPr/>
        </p:nvSpPr>
        <p:spPr bwMode="auto">
          <a:xfrm>
            <a:off x="4282913" y="2225304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86" name="Rectangle 3"/>
          <p:cNvSpPr>
            <a:spLocks noChangeArrowheads="1"/>
          </p:cNvSpPr>
          <p:nvPr/>
        </p:nvSpPr>
        <p:spPr bwMode="auto">
          <a:xfrm>
            <a:off x="5802382" y="2799844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87" name="Rectangle 4"/>
          <p:cNvSpPr>
            <a:spLocks noChangeArrowheads="1"/>
          </p:cNvSpPr>
          <p:nvPr/>
        </p:nvSpPr>
        <p:spPr bwMode="auto">
          <a:xfrm>
            <a:off x="6564382" y="2799844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92" name="Rectangle 3"/>
          <p:cNvSpPr>
            <a:spLocks noChangeArrowheads="1"/>
          </p:cNvSpPr>
          <p:nvPr/>
        </p:nvSpPr>
        <p:spPr bwMode="auto">
          <a:xfrm>
            <a:off x="4279821" y="2800378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93" name="Rectangle 4"/>
          <p:cNvSpPr>
            <a:spLocks noChangeArrowheads="1"/>
          </p:cNvSpPr>
          <p:nvPr/>
        </p:nvSpPr>
        <p:spPr bwMode="auto">
          <a:xfrm>
            <a:off x="5041821" y="2800378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94" name="Rectangle 3"/>
          <p:cNvSpPr>
            <a:spLocks noChangeArrowheads="1"/>
          </p:cNvSpPr>
          <p:nvPr/>
        </p:nvSpPr>
        <p:spPr bwMode="auto">
          <a:xfrm>
            <a:off x="6567228" y="3374918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100" name="Rectangle 3"/>
          <p:cNvSpPr>
            <a:spLocks noChangeArrowheads="1"/>
          </p:cNvSpPr>
          <p:nvPr/>
        </p:nvSpPr>
        <p:spPr bwMode="auto">
          <a:xfrm>
            <a:off x="5044667" y="3375452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101" name="Rectangle 4"/>
          <p:cNvSpPr>
            <a:spLocks noChangeArrowheads="1"/>
          </p:cNvSpPr>
          <p:nvPr/>
        </p:nvSpPr>
        <p:spPr bwMode="auto">
          <a:xfrm>
            <a:off x="5806667" y="3375452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108" name="Rectangle 3"/>
          <p:cNvSpPr>
            <a:spLocks noChangeArrowheads="1"/>
          </p:cNvSpPr>
          <p:nvPr/>
        </p:nvSpPr>
        <p:spPr bwMode="auto">
          <a:xfrm>
            <a:off x="5800887" y="3941900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109" name="Rectangle 4"/>
          <p:cNvSpPr>
            <a:spLocks noChangeArrowheads="1"/>
          </p:cNvSpPr>
          <p:nvPr/>
        </p:nvSpPr>
        <p:spPr bwMode="auto">
          <a:xfrm>
            <a:off x="6562887" y="3941900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116" name="Rectangle 3"/>
          <p:cNvSpPr>
            <a:spLocks noChangeArrowheads="1"/>
          </p:cNvSpPr>
          <p:nvPr/>
        </p:nvSpPr>
        <p:spPr bwMode="auto">
          <a:xfrm>
            <a:off x="6565733" y="4516974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119" name="Rectangle 3"/>
          <p:cNvSpPr>
            <a:spLocks noChangeArrowheads="1"/>
          </p:cNvSpPr>
          <p:nvPr/>
        </p:nvSpPr>
        <p:spPr bwMode="auto">
          <a:xfrm>
            <a:off x="1991221" y="1083782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solidFill>
                  <a:prstClr val="black"/>
                </a:solidFill>
              </a:rPr>
              <a:t>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solidFill>
                  <a:prstClr val="black"/>
                </a:solidFill>
              </a:rPr>
              <a:t>.5</a:t>
            </a:r>
            <a:endParaRPr lang="en-US" altLang="en-US" sz="1400" dirty="0">
              <a:solidFill>
                <a:prstClr val="black"/>
              </a:solidFill>
            </a:endParaRPr>
          </a:p>
        </p:txBody>
      </p:sp>
      <p:sp>
        <p:nvSpPr>
          <p:cNvPr id="39" name="Rectangle 3"/>
          <p:cNvSpPr>
            <a:spLocks noChangeArrowheads="1"/>
          </p:cNvSpPr>
          <p:nvPr/>
        </p:nvSpPr>
        <p:spPr bwMode="auto">
          <a:xfrm>
            <a:off x="2758913" y="1665733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dirty="0">
              <a:solidFill>
                <a:prstClr val="black"/>
              </a:solidFill>
            </a:endParaRPr>
          </a:p>
        </p:txBody>
      </p:sp>
      <p:sp>
        <p:nvSpPr>
          <p:cNvPr id="40" name="Rectangle 3"/>
          <p:cNvSpPr>
            <a:spLocks noChangeArrowheads="1"/>
          </p:cNvSpPr>
          <p:nvPr/>
        </p:nvSpPr>
        <p:spPr bwMode="auto">
          <a:xfrm>
            <a:off x="3516628" y="2238063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dirty="0">
              <a:solidFill>
                <a:prstClr val="black"/>
              </a:solidFill>
            </a:endParaRPr>
          </a:p>
        </p:txBody>
      </p:sp>
      <p:sp>
        <p:nvSpPr>
          <p:cNvPr id="41" name="Rectangle 3"/>
          <p:cNvSpPr>
            <a:spLocks noChangeArrowheads="1"/>
          </p:cNvSpPr>
          <p:nvPr/>
        </p:nvSpPr>
        <p:spPr bwMode="auto">
          <a:xfrm>
            <a:off x="4272936" y="2796270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dirty="0">
              <a:solidFill>
                <a:prstClr val="black"/>
              </a:solidFill>
            </a:endParaRPr>
          </a:p>
        </p:txBody>
      </p:sp>
      <p:sp>
        <p:nvSpPr>
          <p:cNvPr id="42" name="Rectangle 3"/>
          <p:cNvSpPr>
            <a:spLocks noChangeArrowheads="1"/>
          </p:cNvSpPr>
          <p:nvPr/>
        </p:nvSpPr>
        <p:spPr bwMode="auto">
          <a:xfrm>
            <a:off x="5043474" y="3367770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dirty="0">
              <a:solidFill>
                <a:prstClr val="black"/>
              </a:solidFill>
            </a:endParaRPr>
          </a:p>
        </p:txBody>
      </p:sp>
      <p:sp>
        <p:nvSpPr>
          <p:cNvPr id="43" name="Rectangle 3"/>
          <p:cNvSpPr>
            <a:spLocks noChangeArrowheads="1"/>
          </p:cNvSpPr>
          <p:nvPr/>
        </p:nvSpPr>
        <p:spPr bwMode="auto">
          <a:xfrm>
            <a:off x="5796936" y="3946418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dirty="0">
              <a:solidFill>
                <a:prstClr val="black"/>
              </a:solidFill>
            </a:endParaRPr>
          </a:p>
        </p:txBody>
      </p:sp>
      <p:sp>
        <p:nvSpPr>
          <p:cNvPr id="44" name="Rectangle 3"/>
          <p:cNvSpPr>
            <a:spLocks noChangeArrowheads="1"/>
          </p:cNvSpPr>
          <p:nvPr/>
        </p:nvSpPr>
        <p:spPr bwMode="auto">
          <a:xfrm>
            <a:off x="6564874" y="4519235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dirty="0">
              <a:solidFill>
                <a:prstClr val="black"/>
              </a:solidFill>
            </a:endParaRPr>
          </a:p>
        </p:txBody>
      </p:sp>
      <p:sp>
        <p:nvSpPr>
          <p:cNvPr id="45" name="Rectangle 3"/>
          <p:cNvSpPr>
            <a:spLocks noChangeArrowheads="1"/>
          </p:cNvSpPr>
          <p:nvPr/>
        </p:nvSpPr>
        <p:spPr bwMode="auto">
          <a:xfrm>
            <a:off x="1990479" y="515787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solidFill>
                  <a:prstClr val="black"/>
                </a:solidFill>
              </a:rPr>
              <a:t>NP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solidFill>
                  <a:prstClr val="black"/>
                </a:solidFill>
              </a:rPr>
              <a:t>.8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dirty="0">
              <a:solidFill>
                <a:prstClr val="black"/>
              </a:solidFill>
            </a:endParaRPr>
          </a:p>
        </p:txBody>
      </p:sp>
      <p:sp>
        <p:nvSpPr>
          <p:cNvPr id="46" name="Rectangle 3"/>
          <p:cNvSpPr>
            <a:spLocks noChangeArrowheads="1"/>
          </p:cNvSpPr>
          <p:nvPr/>
        </p:nvSpPr>
        <p:spPr bwMode="auto">
          <a:xfrm>
            <a:off x="4275782" y="516674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dirty="0">
              <a:solidFill>
                <a:prstClr val="black"/>
              </a:solidFill>
            </a:endParaRPr>
          </a:p>
        </p:txBody>
      </p:sp>
      <p:sp>
        <p:nvSpPr>
          <p:cNvPr id="47" name="Rectangle 3"/>
          <p:cNvSpPr>
            <a:spLocks noChangeArrowheads="1"/>
          </p:cNvSpPr>
          <p:nvPr/>
        </p:nvSpPr>
        <p:spPr bwMode="auto">
          <a:xfrm>
            <a:off x="6558936" y="511748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dirty="0">
              <a:solidFill>
                <a:prstClr val="black"/>
              </a:solidFill>
            </a:endParaRPr>
          </a:p>
        </p:txBody>
      </p:sp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4279821" y="1654748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dirty="0">
              <a:solidFill>
                <a:prstClr val="black"/>
              </a:solidFill>
            </a:endParaRPr>
          </a:p>
        </p:txBody>
      </p:sp>
      <p:sp>
        <p:nvSpPr>
          <p:cNvPr id="49" name="Rectangle 3"/>
          <p:cNvSpPr>
            <a:spLocks noChangeArrowheads="1"/>
          </p:cNvSpPr>
          <p:nvPr/>
        </p:nvSpPr>
        <p:spPr bwMode="auto">
          <a:xfrm>
            <a:off x="6558489" y="1654687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dirty="0">
              <a:solidFill>
                <a:prstClr val="black"/>
              </a:solidFill>
            </a:endParaRPr>
          </a:p>
        </p:txBody>
      </p:sp>
      <p:sp>
        <p:nvSpPr>
          <p:cNvPr id="50" name="Rectangle 3"/>
          <p:cNvSpPr>
            <a:spLocks noChangeArrowheads="1"/>
          </p:cNvSpPr>
          <p:nvPr/>
        </p:nvSpPr>
        <p:spPr bwMode="auto">
          <a:xfrm>
            <a:off x="4282913" y="2228286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dirty="0">
              <a:solidFill>
                <a:prstClr val="black"/>
              </a:solidFill>
            </a:endParaRPr>
          </a:p>
        </p:txBody>
      </p:sp>
      <p:sp>
        <p:nvSpPr>
          <p:cNvPr id="51" name="Rectangle 3"/>
          <p:cNvSpPr>
            <a:spLocks noChangeArrowheads="1"/>
          </p:cNvSpPr>
          <p:nvPr/>
        </p:nvSpPr>
        <p:spPr bwMode="auto">
          <a:xfrm>
            <a:off x="6564427" y="2232125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dirty="0">
              <a:solidFill>
                <a:prstClr val="black"/>
              </a:solidFill>
            </a:endParaRPr>
          </a:p>
        </p:txBody>
      </p:sp>
      <p:sp>
        <p:nvSpPr>
          <p:cNvPr id="52" name="Rectangle 3"/>
          <p:cNvSpPr>
            <a:spLocks noChangeArrowheads="1"/>
          </p:cNvSpPr>
          <p:nvPr/>
        </p:nvSpPr>
        <p:spPr bwMode="auto">
          <a:xfrm>
            <a:off x="6568667" y="3367770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dirty="0">
              <a:solidFill>
                <a:prstClr val="black"/>
              </a:solidFill>
            </a:endParaRPr>
          </a:p>
        </p:txBody>
      </p:sp>
      <p:sp>
        <p:nvSpPr>
          <p:cNvPr id="53" name="Rectangle 3"/>
          <p:cNvSpPr>
            <a:spLocks noChangeArrowheads="1"/>
          </p:cNvSpPr>
          <p:nvPr/>
        </p:nvSpPr>
        <p:spPr bwMode="auto">
          <a:xfrm>
            <a:off x="6562729" y="3943835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dirty="0">
              <a:solidFill>
                <a:prstClr val="black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06582" y="615196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the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284908" y="1184866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child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2046209" y="1749565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ate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816747" y="2326388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the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3587285" y="2903211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cake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4357823" y="3480034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with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5128361" y="4056857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the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5898899" y="4633680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fork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012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2748936" y="514112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3510936" y="514112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4272936" y="514112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5034936" y="514112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5796936" y="514112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6558936" y="514112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60" name="Rectangle 3"/>
          <p:cNvSpPr>
            <a:spLocks noChangeArrowheads="1"/>
          </p:cNvSpPr>
          <p:nvPr/>
        </p:nvSpPr>
        <p:spPr bwMode="auto">
          <a:xfrm>
            <a:off x="1226375" y="514646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solidFill>
                  <a:prstClr val="black"/>
                </a:solidFill>
              </a:rPr>
              <a:t>DT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solidFill>
                  <a:prstClr val="black"/>
                </a:solidFill>
              </a:rPr>
              <a:t>.75</a:t>
            </a:r>
            <a:endParaRPr lang="en-US" altLang="en-US" sz="1400" dirty="0">
              <a:solidFill>
                <a:prstClr val="black"/>
              </a:solidFill>
            </a:endParaRPr>
          </a:p>
        </p:txBody>
      </p:sp>
      <p:sp>
        <p:nvSpPr>
          <p:cNvPr id="61" name="Rectangle 4"/>
          <p:cNvSpPr>
            <a:spLocks noChangeArrowheads="1"/>
          </p:cNvSpPr>
          <p:nvPr/>
        </p:nvSpPr>
        <p:spPr bwMode="auto">
          <a:xfrm>
            <a:off x="1994313" y="514646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62" name="Rectangle 3"/>
          <p:cNvSpPr>
            <a:spLocks noChangeArrowheads="1"/>
          </p:cNvSpPr>
          <p:nvPr/>
        </p:nvSpPr>
        <p:spPr bwMode="auto">
          <a:xfrm>
            <a:off x="3513782" y="1083248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63" name="Rectangle 4"/>
          <p:cNvSpPr>
            <a:spLocks noChangeArrowheads="1"/>
          </p:cNvSpPr>
          <p:nvPr/>
        </p:nvSpPr>
        <p:spPr bwMode="auto">
          <a:xfrm>
            <a:off x="4275782" y="1083248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64" name="Rectangle 5"/>
          <p:cNvSpPr>
            <a:spLocks noChangeArrowheads="1"/>
          </p:cNvSpPr>
          <p:nvPr/>
        </p:nvSpPr>
        <p:spPr bwMode="auto">
          <a:xfrm>
            <a:off x="5037782" y="1083248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65" name="Rectangle 6"/>
          <p:cNvSpPr>
            <a:spLocks noChangeArrowheads="1"/>
          </p:cNvSpPr>
          <p:nvPr/>
        </p:nvSpPr>
        <p:spPr bwMode="auto">
          <a:xfrm>
            <a:off x="5799782" y="1083248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66" name="Rectangle 7"/>
          <p:cNvSpPr>
            <a:spLocks noChangeArrowheads="1"/>
          </p:cNvSpPr>
          <p:nvPr/>
        </p:nvSpPr>
        <p:spPr bwMode="auto">
          <a:xfrm>
            <a:off x="6561782" y="1083248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68" name="Rectangle 3"/>
          <p:cNvSpPr>
            <a:spLocks noChangeArrowheads="1"/>
          </p:cNvSpPr>
          <p:nvPr/>
        </p:nvSpPr>
        <p:spPr bwMode="auto">
          <a:xfrm>
            <a:off x="1991221" y="1083782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69" name="Rectangle 4"/>
          <p:cNvSpPr>
            <a:spLocks noChangeArrowheads="1"/>
          </p:cNvSpPr>
          <p:nvPr/>
        </p:nvSpPr>
        <p:spPr bwMode="auto">
          <a:xfrm>
            <a:off x="2753221" y="1083782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70" name="Rectangle 3"/>
          <p:cNvSpPr>
            <a:spLocks noChangeArrowheads="1"/>
          </p:cNvSpPr>
          <p:nvPr/>
        </p:nvSpPr>
        <p:spPr bwMode="auto">
          <a:xfrm>
            <a:off x="4278628" y="1658322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71" name="Rectangle 4"/>
          <p:cNvSpPr>
            <a:spLocks noChangeArrowheads="1"/>
          </p:cNvSpPr>
          <p:nvPr/>
        </p:nvSpPr>
        <p:spPr bwMode="auto">
          <a:xfrm>
            <a:off x="5040628" y="1658322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72" name="Rectangle 5"/>
          <p:cNvSpPr>
            <a:spLocks noChangeArrowheads="1"/>
          </p:cNvSpPr>
          <p:nvPr/>
        </p:nvSpPr>
        <p:spPr bwMode="auto">
          <a:xfrm>
            <a:off x="5802628" y="1658322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73" name="Rectangle 6"/>
          <p:cNvSpPr>
            <a:spLocks noChangeArrowheads="1"/>
          </p:cNvSpPr>
          <p:nvPr/>
        </p:nvSpPr>
        <p:spPr bwMode="auto">
          <a:xfrm>
            <a:off x="6558690" y="1658322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76" name="Rectangle 3"/>
          <p:cNvSpPr>
            <a:spLocks noChangeArrowheads="1"/>
          </p:cNvSpPr>
          <p:nvPr/>
        </p:nvSpPr>
        <p:spPr bwMode="auto">
          <a:xfrm>
            <a:off x="2756067" y="1658856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77" name="Rectangle 4"/>
          <p:cNvSpPr>
            <a:spLocks noChangeArrowheads="1"/>
          </p:cNvSpPr>
          <p:nvPr/>
        </p:nvSpPr>
        <p:spPr bwMode="auto">
          <a:xfrm>
            <a:off x="3518067" y="1658856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78" name="Rectangle 3"/>
          <p:cNvSpPr>
            <a:spLocks noChangeArrowheads="1"/>
          </p:cNvSpPr>
          <p:nvPr/>
        </p:nvSpPr>
        <p:spPr bwMode="auto">
          <a:xfrm>
            <a:off x="5043474" y="2224770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79" name="Rectangle 4"/>
          <p:cNvSpPr>
            <a:spLocks noChangeArrowheads="1"/>
          </p:cNvSpPr>
          <p:nvPr/>
        </p:nvSpPr>
        <p:spPr bwMode="auto">
          <a:xfrm>
            <a:off x="5805474" y="2224770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80" name="Rectangle 5"/>
          <p:cNvSpPr>
            <a:spLocks noChangeArrowheads="1"/>
          </p:cNvSpPr>
          <p:nvPr/>
        </p:nvSpPr>
        <p:spPr bwMode="auto">
          <a:xfrm>
            <a:off x="6567474" y="2224770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84" name="Rectangle 3"/>
          <p:cNvSpPr>
            <a:spLocks noChangeArrowheads="1"/>
          </p:cNvSpPr>
          <p:nvPr/>
        </p:nvSpPr>
        <p:spPr bwMode="auto">
          <a:xfrm>
            <a:off x="3520913" y="2242556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85" name="Rectangle 4"/>
          <p:cNvSpPr>
            <a:spLocks noChangeArrowheads="1"/>
          </p:cNvSpPr>
          <p:nvPr/>
        </p:nvSpPr>
        <p:spPr bwMode="auto">
          <a:xfrm>
            <a:off x="4282913" y="2225304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86" name="Rectangle 3"/>
          <p:cNvSpPr>
            <a:spLocks noChangeArrowheads="1"/>
          </p:cNvSpPr>
          <p:nvPr/>
        </p:nvSpPr>
        <p:spPr bwMode="auto">
          <a:xfrm>
            <a:off x="5802382" y="2799844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87" name="Rectangle 4"/>
          <p:cNvSpPr>
            <a:spLocks noChangeArrowheads="1"/>
          </p:cNvSpPr>
          <p:nvPr/>
        </p:nvSpPr>
        <p:spPr bwMode="auto">
          <a:xfrm>
            <a:off x="6564382" y="2799844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92" name="Rectangle 3"/>
          <p:cNvSpPr>
            <a:spLocks noChangeArrowheads="1"/>
          </p:cNvSpPr>
          <p:nvPr/>
        </p:nvSpPr>
        <p:spPr bwMode="auto">
          <a:xfrm>
            <a:off x="4279821" y="2800378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93" name="Rectangle 4"/>
          <p:cNvSpPr>
            <a:spLocks noChangeArrowheads="1"/>
          </p:cNvSpPr>
          <p:nvPr/>
        </p:nvSpPr>
        <p:spPr bwMode="auto">
          <a:xfrm>
            <a:off x="5041821" y="2800378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94" name="Rectangle 3"/>
          <p:cNvSpPr>
            <a:spLocks noChangeArrowheads="1"/>
          </p:cNvSpPr>
          <p:nvPr/>
        </p:nvSpPr>
        <p:spPr bwMode="auto">
          <a:xfrm>
            <a:off x="6567228" y="3374918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100" name="Rectangle 3"/>
          <p:cNvSpPr>
            <a:spLocks noChangeArrowheads="1"/>
          </p:cNvSpPr>
          <p:nvPr/>
        </p:nvSpPr>
        <p:spPr bwMode="auto">
          <a:xfrm>
            <a:off x="5044667" y="3375452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101" name="Rectangle 4"/>
          <p:cNvSpPr>
            <a:spLocks noChangeArrowheads="1"/>
          </p:cNvSpPr>
          <p:nvPr/>
        </p:nvSpPr>
        <p:spPr bwMode="auto">
          <a:xfrm>
            <a:off x="5806667" y="3375452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108" name="Rectangle 3"/>
          <p:cNvSpPr>
            <a:spLocks noChangeArrowheads="1"/>
          </p:cNvSpPr>
          <p:nvPr/>
        </p:nvSpPr>
        <p:spPr bwMode="auto">
          <a:xfrm>
            <a:off x="5800887" y="3941900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109" name="Rectangle 4"/>
          <p:cNvSpPr>
            <a:spLocks noChangeArrowheads="1"/>
          </p:cNvSpPr>
          <p:nvPr/>
        </p:nvSpPr>
        <p:spPr bwMode="auto">
          <a:xfrm>
            <a:off x="6562887" y="3941900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116" name="Rectangle 3"/>
          <p:cNvSpPr>
            <a:spLocks noChangeArrowheads="1"/>
          </p:cNvSpPr>
          <p:nvPr/>
        </p:nvSpPr>
        <p:spPr bwMode="auto">
          <a:xfrm>
            <a:off x="6565733" y="4516974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119" name="Rectangle 3"/>
          <p:cNvSpPr>
            <a:spLocks noChangeArrowheads="1"/>
          </p:cNvSpPr>
          <p:nvPr/>
        </p:nvSpPr>
        <p:spPr bwMode="auto">
          <a:xfrm>
            <a:off x="1991221" y="1083782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solidFill>
                  <a:prstClr val="black"/>
                </a:solidFill>
              </a:rPr>
              <a:t>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solidFill>
                  <a:prstClr val="black"/>
                </a:solidFill>
              </a:rPr>
              <a:t>.5</a:t>
            </a:r>
            <a:endParaRPr lang="en-US" altLang="en-US" sz="1400" dirty="0">
              <a:solidFill>
                <a:prstClr val="black"/>
              </a:solidFill>
            </a:endParaRPr>
          </a:p>
        </p:txBody>
      </p:sp>
      <p:sp>
        <p:nvSpPr>
          <p:cNvPr id="39" name="Rectangle 3"/>
          <p:cNvSpPr>
            <a:spLocks noChangeArrowheads="1"/>
          </p:cNvSpPr>
          <p:nvPr/>
        </p:nvSpPr>
        <p:spPr bwMode="auto">
          <a:xfrm>
            <a:off x="2758913" y="1665733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dirty="0">
              <a:solidFill>
                <a:prstClr val="black"/>
              </a:solidFill>
            </a:endParaRPr>
          </a:p>
        </p:txBody>
      </p:sp>
      <p:sp>
        <p:nvSpPr>
          <p:cNvPr id="40" name="Rectangle 3"/>
          <p:cNvSpPr>
            <a:spLocks noChangeArrowheads="1"/>
          </p:cNvSpPr>
          <p:nvPr/>
        </p:nvSpPr>
        <p:spPr bwMode="auto">
          <a:xfrm>
            <a:off x="3516628" y="2238063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dirty="0">
              <a:solidFill>
                <a:prstClr val="black"/>
              </a:solidFill>
            </a:endParaRPr>
          </a:p>
        </p:txBody>
      </p:sp>
      <p:sp>
        <p:nvSpPr>
          <p:cNvPr id="41" name="Rectangle 3"/>
          <p:cNvSpPr>
            <a:spLocks noChangeArrowheads="1"/>
          </p:cNvSpPr>
          <p:nvPr/>
        </p:nvSpPr>
        <p:spPr bwMode="auto">
          <a:xfrm>
            <a:off x="4272936" y="2796270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dirty="0">
              <a:solidFill>
                <a:prstClr val="black"/>
              </a:solidFill>
            </a:endParaRPr>
          </a:p>
        </p:txBody>
      </p:sp>
      <p:sp>
        <p:nvSpPr>
          <p:cNvPr id="42" name="Rectangle 3"/>
          <p:cNvSpPr>
            <a:spLocks noChangeArrowheads="1"/>
          </p:cNvSpPr>
          <p:nvPr/>
        </p:nvSpPr>
        <p:spPr bwMode="auto">
          <a:xfrm>
            <a:off x="5043474" y="3367770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dirty="0">
              <a:solidFill>
                <a:prstClr val="black"/>
              </a:solidFill>
            </a:endParaRPr>
          </a:p>
        </p:txBody>
      </p:sp>
      <p:sp>
        <p:nvSpPr>
          <p:cNvPr id="43" name="Rectangle 3"/>
          <p:cNvSpPr>
            <a:spLocks noChangeArrowheads="1"/>
          </p:cNvSpPr>
          <p:nvPr/>
        </p:nvSpPr>
        <p:spPr bwMode="auto">
          <a:xfrm>
            <a:off x="5796936" y="3946418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dirty="0">
              <a:solidFill>
                <a:prstClr val="black"/>
              </a:solidFill>
            </a:endParaRPr>
          </a:p>
        </p:txBody>
      </p:sp>
      <p:sp>
        <p:nvSpPr>
          <p:cNvPr id="44" name="Rectangle 3"/>
          <p:cNvSpPr>
            <a:spLocks noChangeArrowheads="1"/>
          </p:cNvSpPr>
          <p:nvPr/>
        </p:nvSpPr>
        <p:spPr bwMode="auto">
          <a:xfrm>
            <a:off x="6564874" y="4519235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dirty="0">
              <a:solidFill>
                <a:prstClr val="black"/>
              </a:solidFill>
            </a:endParaRPr>
          </a:p>
        </p:txBody>
      </p:sp>
      <p:sp>
        <p:nvSpPr>
          <p:cNvPr id="45" name="Rectangle 3"/>
          <p:cNvSpPr>
            <a:spLocks noChangeArrowheads="1"/>
          </p:cNvSpPr>
          <p:nvPr/>
        </p:nvSpPr>
        <p:spPr bwMode="auto">
          <a:xfrm>
            <a:off x="1990479" y="515787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solidFill>
                  <a:prstClr val="black"/>
                </a:solidFill>
              </a:rPr>
              <a:t>NP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 smtClean="0">
                <a:solidFill>
                  <a:prstClr val="black"/>
                </a:solidFill>
              </a:rPr>
              <a:t>.8*.5*.75</a:t>
            </a:r>
            <a:endParaRPr lang="en-US" altLang="en-US" sz="1200" dirty="0">
              <a:solidFill>
                <a:prstClr val="black"/>
              </a:solidFill>
            </a:endParaRPr>
          </a:p>
        </p:txBody>
      </p:sp>
      <p:sp>
        <p:nvSpPr>
          <p:cNvPr id="46" name="Rectangle 3"/>
          <p:cNvSpPr>
            <a:spLocks noChangeArrowheads="1"/>
          </p:cNvSpPr>
          <p:nvPr/>
        </p:nvSpPr>
        <p:spPr bwMode="auto">
          <a:xfrm>
            <a:off x="4275782" y="516674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dirty="0">
              <a:solidFill>
                <a:prstClr val="black"/>
              </a:solidFill>
            </a:endParaRPr>
          </a:p>
        </p:txBody>
      </p:sp>
      <p:sp>
        <p:nvSpPr>
          <p:cNvPr id="47" name="Rectangle 3"/>
          <p:cNvSpPr>
            <a:spLocks noChangeArrowheads="1"/>
          </p:cNvSpPr>
          <p:nvPr/>
        </p:nvSpPr>
        <p:spPr bwMode="auto">
          <a:xfrm>
            <a:off x="6558936" y="511748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dirty="0">
              <a:solidFill>
                <a:prstClr val="black"/>
              </a:solidFill>
            </a:endParaRPr>
          </a:p>
        </p:txBody>
      </p:sp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4279821" y="1654748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dirty="0">
              <a:solidFill>
                <a:prstClr val="black"/>
              </a:solidFill>
            </a:endParaRPr>
          </a:p>
        </p:txBody>
      </p:sp>
      <p:sp>
        <p:nvSpPr>
          <p:cNvPr id="49" name="Rectangle 3"/>
          <p:cNvSpPr>
            <a:spLocks noChangeArrowheads="1"/>
          </p:cNvSpPr>
          <p:nvPr/>
        </p:nvSpPr>
        <p:spPr bwMode="auto">
          <a:xfrm>
            <a:off x="6558489" y="1654687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dirty="0">
              <a:solidFill>
                <a:prstClr val="black"/>
              </a:solidFill>
            </a:endParaRPr>
          </a:p>
        </p:txBody>
      </p:sp>
      <p:sp>
        <p:nvSpPr>
          <p:cNvPr id="50" name="Rectangle 3"/>
          <p:cNvSpPr>
            <a:spLocks noChangeArrowheads="1"/>
          </p:cNvSpPr>
          <p:nvPr/>
        </p:nvSpPr>
        <p:spPr bwMode="auto">
          <a:xfrm>
            <a:off x="4282913" y="2228286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dirty="0">
              <a:solidFill>
                <a:prstClr val="black"/>
              </a:solidFill>
            </a:endParaRPr>
          </a:p>
        </p:txBody>
      </p:sp>
      <p:sp>
        <p:nvSpPr>
          <p:cNvPr id="51" name="Rectangle 3"/>
          <p:cNvSpPr>
            <a:spLocks noChangeArrowheads="1"/>
          </p:cNvSpPr>
          <p:nvPr/>
        </p:nvSpPr>
        <p:spPr bwMode="auto">
          <a:xfrm>
            <a:off x="6564427" y="2232125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dirty="0">
              <a:solidFill>
                <a:prstClr val="black"/>
              </a:solidFill>
            </a:endParaRPr>
          </a:p>
        </p:txBody>
      </p:sp>
      <p:sp>
        <p:nvSpPr>
          <p:cNvPr id="52" name="Rectangle 3"/>
          <p:cNvSpPr>
            <a:spLocks noChangeArrowheads="1"/>
          </p:cNvSpPr>
          <p:nvPr/>
        </p:nvSpPr>
        <p:spPr bwMode="auto">
          <a:xfrm>
            <a:off x="6568667" y="3367770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dirty="0">
              <a:solidFill>
                <a:prstClr val="black"/>
              </a:solidFill>
            </a:endParaRPr>
          </a:p>
        </p:txBody>
      </p:sp>
      <p:sp>
        <p:nvSpPr>
          <p:cNvPr id="53" name="Rectangle 3"/>
          <p:cNvSpPr>
            <a:spLocks noChangeArrowheads="1"/>
          </p:cNvSpPr>
          <p:nvPr/>
        </p:nvSpPr>
        <p:spPr bwMode="auto">
          <a:xfrm>
            <a:off x="6562729" y="3943835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dirty="0">
              <a:solidFill>
                <a:prstClr val="black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06582" y="615196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the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284908" y="1184866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child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2046209" y="1749565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ate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816747" y="2326388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the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3587285" y="2903211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cake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4357823" y="3480034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with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5128361" y="4056857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the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5898899" y="4633680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fork</a:t>
            </a:r>
            <a:endParaRPr lang="en-US" dirty="0">
              <a:solidFill>
                <a:prstClr val="black"/>
              </a:solidFill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 flipH="1">
            <a:off x="1607375" y="688769"/>
            <a:ext cx="438834" cy="0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 flipH="1">
            <a:off x="2149435" y="797498"/>
            <a:ext cx="49174" cy="342533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6830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2748936" y="514112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3510936" y="514112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4272936" y="514112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5034936" y="514112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5796936" y="514112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6558936" y="514112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60" name="Rectangle 3"/>
          <p:cNvSpPr>
            <a:spLocks noChangeArrowheads="1"/>
          </p:cNvSpPr>
          <p:nvPr/>
        </p:nvSpPr>
        <p:spPr bwMode="auto">
          <a:xfrm>
            <a:off x="1226375" y="514646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solidFill>
                  <a:prstClr val="black"/>
                </a:solidFill>
              </a:rPr>
              <a:t>DT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solidFill>
                  <a:prstClr val="black"/>
                </a:solidFill>
              </a:rPr>
              <a:t>.75</a:t>
            </a:r>
            <a:endParaRPr lang="en-US" altLang="en-US" sz="1400" dirty="0">
              <a:solidFill>
                <a:prstClr val="black"/>
              </a:solidFill>
            </a:endParaRPr>
          </a:p>
        </p:txBody>
      </p:sp>
      <p:sp>
        <p:nvSpPr>
          <p:cNvPr id="61" name="Rectangle 4"/>
          <p:cNvSpPr>
            <a:spLocks noChangeArrowheads="1"/>
          </p:cNvSpPr>
          <p:nvPr/>
        </p:nvSpPr>
        <p:spPr bwMode="auto">
          <a:xfrm>
            <a:off x="1994313" y="514646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62" name="Rectangle 3"/>
          <p:cNvSpPr>
            <a:spLocks noChangeArrowheads="1"/>
          </p:cNvSpPr>
          <p:nvPr/>
        </p:nvSpPr>
        <p:spPr bwMode="auto">
          <a:xfrm>
            <a:off x="3513782" y="1083248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63" name="Rectangle 4"/>
          <p:cNvSpPr>
            <a:spLocks noChangeArrowheads="1"/>
          </p:cNvSpPr>
          <p:nvPr/>
        </p:nvSpPr>
        <p:spPr bwMode="auto">
          <a:xfrm>
            <a:off x="4275782" y="1083248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64" name="Rectangle 5"/>
          <p:cNvSpPr>
            <a:spLocks noChangeArrowheads="1"/>
          </p:cNvSpPr>
          <p:nvPr/>
        </p:nvSpPr>
        <p:spPr bwMode="auto">
          <a:xfrm>
            <a:off x="5037782" y="1083248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65" name="Rectangle 6"/>
          <p:cNvSpPr>
            <a:spLocks noChangeArrowheads="1"/>
          </p:cNvSpPr>
          <p:nvPr/>
        </p:nvSpPr>
        <p:spPr bwMode="auto">
          <a:xfrm>
            <a:off x="5799782" y="1083248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66" name="Rectangle 7"/>
          <p:cNvSpPr>
            <a:spLocks noChangeArrowheads="1"/>
          </p:cNvSpPr>
          <p:nvPr/>
        </p:nvSpPr>
        <p:spPr bwMode="auto">
          <a:xfrm>
            <a:off x="6561782" y="1083248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68" name="Rectangle 3"/>
          <p:cNvSpPr>
            <a:spLocks noChangeArrowheads="1"/>
          </p:cNvSpPr>
          <p:nvPr/>
        </p:nvSpPr>
        <p:spPr bwMode="auto">
          <a:xfrm>
            <a:off x="1991221" y="1083782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69" name="Rectangle 4"/>
          <p:cNvSpPr>
            <a:spLocks noChangeArrowheads="1"/>
          </p:cNvSpPr>
          <p:nvPr/>
        </p:nvSpPr>
        <p:spPr bwMode="auto">
          <a:xfrm>
            <a:off x="2753221" y="1083782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70" name="Rectangle 3"/>
          <p:cNvSpPr>
            <a:spLocks noChangeArrowheads="1"/>
          </p:cNvSpPr>
          <p:nvPr/>
        </p:nvSpPr>
        <p:spPr bwMode="auto">
          <a:xfrm>
            <a:off x="4278628" y="1658322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71" name="Rectangle 4"/>
          <p:cNvSpPr>
            <a:spLocks noChangeArrowheads="1"/>
          </p:cNvSpPr>
          <p:nvPr/>
        </p:nvSpPr>
        <p:spPr bwMode="auto">
          <a:xfrm>
            <a:off x="5040628" y="1658322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72" name="Rectangle 5"/>
          <p:cNvSpPr>
            <a:spLocks noChangeArrowheads="1"/>
          </p:cNvSpPr>
          <p:nvPr/>
        </p:nvSpPr>
        <p:spPr bwMode="auto">
          <a:xfrm>
            <a:off x="5802628" y="1658322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73" name="Rectangle 6"/>
          <p:cNvSpPr>
            <a:spLocks noChangeArrowheads="1"/>
          </p:cNvSpPr>
          <p:nvPr/>
        </p:nvSpPr>
        <p:spPr bwMode="auto">
          <a:xfrm>
            <a:off x="6558690" y="1658322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76" name="Rectangle 3"/>
          <p:cNvSpPr>
            <a:spLocks noChangeArrowheads="1"/>
          </p:cNvSpPr>
          <p:nvPr/>
        </p:nvSpPr>
        <p:spPr bwMode="auto">
          <a:xfrm>
            <a:off x="2756067" y="1658856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77" name="Rectangle 4"/>
          <p:cNvSpPr>
            <a:spLocks noChangeArrowheads="1"/>
          </p:cNvSpPr>
          <p:nvPr/>
        </p:nvSpPr>
        <p:spPr bwMode="auto">
          <a:xfrm>
            <a:off x="3518067" y="1658856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78" name="Rectangle 3"/>
          <p:cNvSpPr>
            <a:spLocks noChangeArrowheads="1"/>
          </p:cNvSpPr>
          <p:nvPr/>
        </p:nvSpPr>
        <p:spPr bwMode="auto">
          <a:xfrm>
            <a:off x="5043474" y="2224770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79" name="Rectangle 4"/>
          <p:cNvSpPr>
            <a:spLocks noChangeArrowheads="1"/>
          </p:cNvSpPr>
          <p:nvPr/>
        </p:nvSpPr>
        <p:spPr bwMode="auto">
          <a:xfrm>
            <a:off x="5805474" y="2224770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80" name="Rectangle 5"/>
          <p:cNvSpPr>
            <a:spLocks noChangeArrowheads="1"/>
          </p:cNvSpPr>
          <p:nvPr/>
        </p:nvSpPr>
        <p:spPr bwMode="auto">
          <a:xfrm>
            <a:off x="6567474" y="2224770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84" name="Rectangle 3"/>
          <p:cNvSpPr>
            <a:spLocks noChangeArrowheads="1"/>
          </p:cNvSpPr>
          <p:nvPr/>
        </p:nvSpPr>
        <p:spPr bwMode="auto">
          <a:xfrm>
            <a:off x="3520913" y="2242556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85" name="Rectangle 4"/>
          <p:cNvSpPr>
            <a:spLocks noChangeArrowheads="1"/>
          </p:cNvSpPr>
          <p:nvPr/>
        </p:nvSpPr>
        <p:spPr bwMode="auto">
          <a:xfrm>
            <a:off x="4282913" y="2225304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86" name="Rectangle 3"/>
          <p:cNvSpPr>
            <a:spLocks noChangeArrowheads="1"/>
          </p:cNvSpPr>
          <p:nvPr/>
        </p:nvSpPr>
        <p:spPr bwMode="auto">
          <a:xfrm>
            <a:off x="5802382" y="2799844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87" name="Rectangle 4"/>
          <p:cNvSpPr>
            <a:spLocks noChangeArrowheads="1"/>
          </p:cNvSpPr>
          <p:nvPr/>
        </p:nvSpPr>
        <p:spPr bwMode="auto">
          <a:xfrm>
            <a:off x="6564382" y="2799844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92" name="Rectangle 3"/>
          <p:cNvSpPr>
            <a:spLocks noChangeArrowheads="1"/>
          </p:cNvSpPr>
          <p:nvPr/>
        </p:nvSpPr>
        <p:spPr bwMode="auto">
          <a:xfrm>
            <a:off x="4279821" y="2800378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93" name="Rectangle 4"/>
          <p:cNvSpPr>
            <a:spLocks noChangeArrowheads="1"/>
          </p:cNvSpPr>
          <p:nvPr/>
        </p:nvSpPr>
        <p:spPr bwMode="auto">
          <a:xfrm>
            <a:off x="5041821" y="2800378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94" name="Rectangle 3"/>
          <p:cNvSpPr>
            <a:spLocks noChangeArrowheads="1"/>
          </p:cNvSpPr>
          <p:nvPr/>
        </p:nvSpPr>
        <p:spPr bwMode="auto">
          <a:xfrm>
            <a:off x="6567228" y="3374918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100" name="Rectangle 3"/>
          <p:cNvSpPr>
            <a:spLocks noChangeArrowheads="1"/>
          </p:cNvSpPr>
          <p:nvPr/>
        </p:nvSpPr>
        <p:spPr bwMode="auto">
          <a:xfrm>
            <a:off x="5044667" y="3375452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101" name="Rectangle 4"/>
          <p:cNvSpPr>
            <a:spLocks noChangeArrowheads="1"/>
          </p:cNvSpPr>
          <p:nvPr/>
        </p:nvSpPr>
        <p:spPr bwMode="auto">
          <a:xfrm>
            <a:off x="5806667" y="3375452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108" name="Rectangle 3"/>
          <p:cNvSpPr>
            <a:spLocks noChangeArrowheads="1"/>
          </p:cNvSpPr>
          <p:nvPr/>
        </p:nvSpPr>
        <p:spPr bwMode="auto">
          <a:xfrm>
            <a:off x="5800887" y="3941900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109" name="Rectangle 4"/>
          <p:cNvSpPr>
            <a:spLocks noChangeArrowheads="1"/>
          </p:cNvSpPr>
          <p:nvPr/>
        </p:nvSpPr>
        <p:spPr bwMode="auto">
          <a:xfrm>
            <a:off x="6562887" y="3941900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116" name="Rectangle 3"/>
          <p:cNvSpPr>
            <a:spLocks noChangeArrowheads="1"/>
          </p:cNvSpPr>
          <p:nvPr/>
        </p:nvSpPr>
        <p:spPr bwMode="auto">
          <a:xfrm>
            <a:off x="6565733" y="4516974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119" name="Rectangle 3"/>
          <p:cNvSpPr>
            <a:spLocks noChangeArrowheads="1"/>
          </p:cNvSpPr>
          <p:nvPr/>
        </p:nvSpPr>
        <p:spPr bwMode="auto">
          <a:xfrm>
            <a:off x="1991221" y="1083782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solidFill>
                  <a:prstClr val="black"/>
                </a:solidFill>
              </a:rPr>
              <a:t>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solidFill>
                  <a:prstClr val="black"/>
                </a:solidFill>
              </a:rPr>
              <a:t>.5</a:t>
            </a:r>
            <a:endParaRPr lang="en-US" altLang="en-US" sz="1400" dirty="0">
              <a:solidFill>
                <a:prstClr val="black"/>
              </a:solidFill>
            </a:endParaRPr>
          </a:p>
        </p:txBody>
      </p:sp>
      <p:sp>
        <p:nvSpPr>
          <p:cNvPr id="39" name="Rectangle 3"/>
          <p:cNvSpPr>
            <a:spLocks noChangeArrowheads="1"/>
          </p:cNvSpPr>
          <p:nvPr/>
        </p:nvSpPr>
        <p:spPr bwMode="auto">
          <a:xfrm>
            <a:off x="2758913" y="1665733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dirty="0">
              <a:solidFill>
                <a:prstClr val="black"/>
              </a:solidFill>
            </a:endParaRPr>
          </a:p>
        </p:txBody>
      </p:sp>
      <p:sp>
        <p:nvSpPr>
          <p:cNvPr id="40" name="Rectangle 3"/>
          <p:cNvSpPr>
            <a:spLocks noChangeArrowheads="1"/>
          </p:cNvSpPr>
          <p:nvPr/>
        </p:nvSpPr>
        <p:spPr bwMode="auto">
          <a:xfrm>
            <a:off x="3516628" y="2238063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dirty="0">
              <a:solidFill>
                <a:prstClr val="black"/>
              </a:solidFill>
            </a:endParaRPr>
          </a:p>
        </p:txBody>
      </p:sp>
      <p:sp>
        <p:nvSpPr>
          <p:cNvPr id="41" name="Rectangle 3"/>
          <p:cNvSpPr>
            <a:spLocks noChangeArrowheads="1"/>
          </p:cNvSpPr>
          <p:nvPr/>
        </p:nvSpPr>
        <p:spPr bwMode="auto">
          <a:xfrm>
            <a:off x="4272936" y="2796270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dirty="0">
              <a:solidFill>
                <a:prstClr val="black"/>
              </a:solidFill>
            </a:endParaRPr>
          </a:p>
        </p:txBody>
      </p:sp>
      <p:sp>
        <p:nvSpPr>
          <p:cNvPr id="42" name="Rectangle 3"/>
          <p:cNvSpPr>
            <a:spLocks noChangeArrowheads="1"/>
          </p:cNvSpPr>
          <p:nvPr/>
        </p:nvSpPr>
        <p:spPr bwMode="auto">
          <a:xfrm>
            <a:off x="5043474" y="3367770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dirty="0">
              <a:solidFill>
                <a:prstClr val="black"/>
              </a:solidFill>
            </a:endParaRPr>
          </a:p>
        </p:txBody>
      </p:sp>
      <p:sp>
        <p:nvSpPr>
          <p:cNvPr id="43" name="Rectangle 3"/>
          <p:cNvSpPr>
            <a:spLocks noChangeArrowheads="1"/>
          </p:cNvSpPr>
          <p:nvPr/>
        </p:nvSpPr>
        <p:spPr bwMode="auto">
          <a:xfrm>
            <a:off x="5796936" y="3946418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dirty="0">
              <a:solidFill>
                <a:prstClr val="black"/>
              </a:solidFill>
            </a:endParaRPr>
          </a:p>
        </p:txBody>
      </p:sp>
      <p:sp>
        <p:nvSpPr>
          <p:cNvPr id="44" name="Rectangle 3"/>
          <p:cNvSpPr>
            <a:spLocks noChangeArrowheads="1"/>
          </p:cNvSpPr>
          <p:nvPr/>
        </p:nvSpPr>
        <p:spPr bwMode="auto">
          <a:xfrm>
            <a:off x="6564874" y="4519235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dirty="0">
              <a:solidFill>
                <a:prstClr val="black"/>
              </a:solidFill>
            </a:endParaRPr>
          </a:p>
        </p:txBody>
      </p:sp>
      <p:sp>
        <p:nvSpPr>
          <p:cNvPr id="45" name="Rectangle 3"/>
          <p:cNvSpPr>
            <a:spLocks noChangeArrowheads="1"/>
          </p:cNvSpPr>
          <p:nvPr/>
        </p:nvSpPr>
        <p:spPr bwMode="auto">
          <a:xfrm>
            <a:off x="1990479" y="515787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solidFill>
                  <a:prstClr val="black"/>
                </a:solidFill>
              </a:rPr>
              <a:t>NP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 smtClean="0">
                <a:solidFill>
                  <a:prstClr val="black"/>
                </a:solidFill>
              </a:rPr>
              <a:t>.8*.5*.75</a:t>
            </a:r>
            <a:endParaRPr lang="en-US" altLang="en-US" sz="1200" dirty="0">
              <a:solidFill>
                <a:prstClr val="black"/>
              </a:solidFill>
            </a:endParaRPr>
          </a:p>
        </p:txBody>
      </p:sp>
      <p:sp>
        <p:nvSpPr>
          <p:cNvPr id="46" name="Rectangle 3"/>
          <p:cNvSpPr>
            <a:spLocks noChangeArrowheads="1"/>
          </p:cNvSpPr>
          <p:nvPr/>
        </p:nvSpPr>
        <p:spPr bwMode="auto">
          <a:xfrm>
            <a:off x="4275782" y="516674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dirty="0">
              <a:solidFill>
                <a:prstClr val="black"/>
              </a:solidFill>
            </a:endParaRPr>
          </a:p>
        </p:txBody>
      </p:sp>
      <p:sp>
        <p:nvSpPr>
          <p:cNvPr id="47" name="Rectangle 3"/>
          <p:cNvSpPr>
            <a:spLocks noChangeArrowheads="1"/>
          </p:cNvSpPr>
          <p:nvPr/>
        </p:nvSpPr>
        <p:spPr bwMode="auto">
          <a:xfrm>
            <a:off x="6558936" y="511748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dirty="0">
              <a:solidFill>
                <a:prstClr val="black"/>
              </a:solidFill>
            </a:endParaRPr>
          </a:p>
        </p:txBody>
      </p:sp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4279821" y="1654748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dirty="0">
              <a:solidFill>
                <a:prstClr val="black"/>
              </a:solidFill>
            </a:endParaRPr>
          </a:p>
        </p:txBody>
      </p:sp>
      <p:sp>
        <p:nvSpPr>
          <p:cNvPr id="49" name="Rectangle 3"/>
          <p:cNvSpPr>
            <a:spLocks noChangeArrowheads="1"/>
          </p:cNvSpPr>
          <p:nvPr/>
        </p:nvSpPr>
        <p:spPr bwMode="auto">
          <a:xfrm>
            <a:off x="6558489" y="1654687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dirty="0">
              <a:solidFill>
                <a:prstClr val="black"/>
              </a:solidFill>
            </a:endParaRPr>
          </a:p>
        </p:txBody>
      </p:sp>
      <p:sp>
        <p:nvSpPr>
          <p:cNvPr id="50" name="Rectangle 3"/>
          <p:cNvSpPr>
            <a:spLocks noChangeArrowheads="1"/>
          </p:cNvSpPr>
          <p:nvPr/>
        </p:nvSpPr>
        <p:spPr bwMode="auto">
          <a:xfrm>
            <a:off x="4282913" y="2228286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dirty="0">
              <a:solidFill>
                <a:prstClr val="black"/>
              </a:solidFill>
            </a:endParaRPr>
          </a:p>
        </p:txBody>
      </p:sp>
      <p:sp>
        <p:nvSpPr>
          <p:cNvPr id="51" name="Rectangle 3"/>
          <p:cNvSpPr>
            <a:spLocks noChangeArrowheads="1"/>
          </p:cNvSpPr>
          <p:nvPr/>
        </p:nvSpPr>
        <p:spPr bwMode="auto">
          <a:xfrm>
            <a:off x="6564427" y="2232125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dirty="0">
              <a:solidFill>
                <a:prstClr val="black"/>
              </a:solidFill>
            </a:endParaRPr>
          </a:p>
        </p:txBody>
      </p:sp>
      <p:sp>
        <p:nvSpPr>
          <p:cNvPr id="52" name="Rectangle 3"/>
          <p:cNvSpPr>
            <a:spLocks noChangeArrowheads="1"/>
          </p:cNvSpPr>
          <p:nvPr/>
        </p:nvSpPr>
        <p:spPr bwMode="auto">
          <a:xfrm>
            <a:off x="6568667" y="3367770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dirty="0">
              <a:solidFill>
                <a:prstClr val="black"/>
              </a:solidFill>
            </a:endParaRPr>
          </a:p>
        </p:txBody>
      </p:sp>
      <p:sp>
        <p:nvSpPr>
          <p:cNvPr id="53" name="Rectangle 3"/>
          <p:cNvSpPr>
            <a:spLocks noChangeArrowheads="1"/>
          </p:cNvSpPr>
          <p:nvPr/>
        </p:nvSpPr>
        <p:spPr bwMode="auto">
          <a:xfrm>
            <a:off x="6562729" y="3943835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dirty="0">
              <a:solidFill>
                <a:prstClr val="black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06582" y="615196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the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284908" y="1184866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child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2046209" y="1749565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ate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816747" y="2326388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the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3587285" y="2903211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cake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4357823" y="3480034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with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5128361" y="4056857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the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5898899" y="4633680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fork</a:t>
            </a:r>
            <a:endParaRPr lang="en-US" dirty="0">
              <a:solidFill>
                <a:prstClr val="black"/>
              </a:solidFill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 flipH="1">
            <a:off x="1607375" y="688769"/>
            <a:ext cx="438834" cy="0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 flipH="1">
            <a:off x="2149435" y="797498"/>
            <a:ext cx="49174" cy="342533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055985" y="4633680"/>
            <a:ext cx="38587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Keep only the highest score in each cell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414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Now, on your own, compute the probability of the entire sentence using Probabilistic CKY.</a:t>
            </a:r>
          </a:p>
          <a:p>
            <a:r>
              <a:rPr lang="en-US" dirty="0" smtClean="0"/>
              <a:t>Don’t forget that there may be multiple parses, so you will need to add the corresponding probabilities.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443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5700"/>
            <a:ext cx="8229600" cy="3536949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en-US" dirty="0" smtClean="0"/>
              <a:t>Stanford Demo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http</a:t>
            </a:r>
            <a:r>
              <a:rPr lang="en-US" dirty="0"/>
              <a:t>://nlp.stanford.edu:8080/parser</a:t>
            </a:r>
            <a:r>
              <a:rPr lang="en-US" dirty="0" smtClean="0"/>
              <a:t>/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PTB statistics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50,000 sentences (40,000 training; 2,400 testing)</a:t>
            </a:r>
            <a:endParaRPr lang="en-US" dirty="0"/>
          </a:p>
          <a:p>
            <a:pPr>
              <a:lnSpc>
                <a:spcPct val="110000"/>
              </a:lnSpc>
            </a:pPr>
            <a:r>
              <a:rPr lang="en-US" dirty="0" smtClean="0"/>
              <a:t>PTB peculiarities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includes traces and other null elements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Flat NP structure (e.g., NP -&gt; DT JJ </a:t>
            </a:r>
            <a:r>
              <a:rPr lang="en-US" dirty="0" err="1" smtClean="0"/>
              <a:t>JJ</a:t>
            </a:r>
            <a:r>
              <a:rPr lang="en-US" dirty="0" smtClean="0"/>
              <a:t> NNP NNS)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Parent transformation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Subject NPs are more likely to be modified than object NPs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E.g., replace NP with NP^S</a:t>
            </a:r>
          </a:p>
          <a:p>
            <a:pPr>
              <a:lnSpc>
                <a:spcPct val="11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1475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2429" y="1163097"/>
            <a:ext cx="8535737" cy="3302621"/>
          </a:xfrm>
        </p:spPr>
        <p:txBody>
          <a:bodyPr/>
          <a:lstStyle/>
          <a:p>
            <a:r>
              <a:rPr lang="en-US" sz="18000" dirty="0" smtClean="0">
                <a:latin typeface="Rockwell Extra Bold" panose="02060903040505020403" pitchFamily="18" charset="0"/>
              </a:rPr>
              <a:t>NLP</a:t>
            </a:r>
            <a:endParaRPr lang="en-US" sz="18000" dirty="0">
              <a:latin typeface="Rockwell Extra Bold" panose="02060903040505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4554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Introduction to NLP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Probabilistic Parsing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49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Tasks with PCFGs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277655"/>
            <a:ext cx="8229600" cy="3263030"/>
          </a:xfrm>
        </p:spPr>
        <p:txBody>
          <a:bodyPr>
            <a:normAutofit/>
          </a:bodyPr>
          <a:lstStyle/>
          <a:p>
            <a:r>
              <a:rPr lang="en-US" dirty="0" smtClean="0"/>
              <a:t>Given a grammar G and a sentence s, let T(s) be all parse trees that correspond to s</a:t>
            </a:r>
          </a:p>
          <a:p>
            <a:r>
              <a:rPr lang="en-US" dirty="0" smtClean="0"/>
              <a:t>Task 1</a:t>
            </a:r>
          </a:p>
          <a:p>
            <a:pPr lvl="1"/>
            <a:r>
              <a:rPr lang="en-US" dirty="0" smtClean="0"/>
              <a:t>find which tree t among T(s) maximizes the probability p(t)</a:t>
            </a:r>
          </a:p>
          <a:p>
            <a:r>
              <a:rPr lang="en-US" dirty="0" smtClean="0"/>
              <a:t>Task 2</a:t>
            </a:r>
          </a:p>
          <a:p>
            <a:pPr lvl="1"/>
            <a:r>
              <a:rPr lang="en-US" dirty="0" smtClean="0"/>
              <a:t>find the probability of the sentence p(s) as the sum of all possible tree probabilities p(t)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118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Probabilistic Parsing Methods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Probabilistic </a:t>
            </a:r>
            <a:r>
              <a:rPr lang="en-US" altLang="en-US" dirty="0" err="1" smtClean="0"/>
              <a:t>Earley</a:t>
            </a:r>
            <a:r>
              <a:rPr lang="en-US" altLang="en-US" dirty="0" smtClean="0"/>
              <a:t> algorithm</a:t>
            </a:r>
          </a:p>
          <a:p>
            <a:pPr lvl="1" eaLnBrk="1" hangingPunct="1"/>
            <a:r>
              <a:rPr lang="en-US" altLang="en-US" dirty="0" smtClean="0"/>
              <a:t>Top-down parser with a dynamic programming table</a:t>
            </a:r>
          </a:p>
          <a:p>
            <a:r>
              <a:rPr lang="en-US" altLang="en-US" dirty="0" smtClean="0"/>
              <a:t>Probabilistic Cocke-Kasami-Younger (CKY) algorithm</a:t>
            </a:r>
          </a:p>
          <a:p>
            <a:pPr lvl="1" eaLnBrk="1" hangingPunct="1"/>
            <a:r>
              <a:rPr lang="en-US" altLang="en-US" dirty="0" smtClean="0"/>
              <a:t>Bottom-up parser with a dynamic programming table</a:t>
            </a:r>
          </a:p>
        </p:txBody>
      </p:sp>
    </p:spTree>
    <p:extLst>
      <p:ext uri="{BB962C8B-B14F-4D97-AF65-F5344CB8AC3E}">
        <p14:creationId xmlns:p14="http://schemas.microsoft.com/office/powerpoint/2010/main" val="2556400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Probabilistic Grammars</a:t>
            </a:r>
          </a:p>
        </p:txBody>
      </p:sp>
      <p:sp>
        <p:nvSpPr>
          <p:cNvPr id="4608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23551"/>
            <a:ext cx="8229600" cy="331713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 smtClean="0"/>
              <a:t>Probabilities can be learned from a training corpus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Treebank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Intuitive meaning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Parse #1 is twice as probable as parse #2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Possible to do </a:t>
            </a:r>
            <a:r>
              <a:rPr lang="en-US" sz="2800" dirty="0" err="1" smtClean="0"/>
              <a:t>reranking</a:t>
            </a: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Possible to combine with other stages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E.g., speech recognition, translation</a:t>
            </a:r>
          </a:p>
        </p:txBody>
      </p:sp>
    </p:spTree>
    <p:extLst>
      <p:ext uri="{BB962C8B-B14F-4D97-AF65-F5344CB8AC3E}">
        <p14:creationId xmlns:p14="http://schemas.microsoft.com/office/powerpoint/2010/main" val="571687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03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Maximum Likelihood Estimates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 the parsed training set for getting the counts</a:t>
            </a:r>
          </a:p>
          <a:p>
            <a:pPr lvl="1"/>
            <a:r>
              <a:rPr lang="en-US" i="1" dirty="0"/>
              <a:t>P</a:t>
            </a:r>
            <a:r>
              <a:rPr lang="en-US" i="1" baseline="-25000" dirty="0"/>
              <a:t>ML</a:t>
            </a:r>
            <a:r>
              <a:rPr lang="en-US" dirty="0" smtClean="0"/>
              <a:t>(α</a:t>
            </a:r>
            <a:r>
              <a:rPr lang="en-US" dirty="0" smtClean="0">
                <a:sym typeface="Wingdings" pitchFamily="2" charset="2"/>
              </a:rPr>
              <a:t>β) </a:t>
            </a:r>
            <a:r>
              <a:rPr lang="en-US" dirty="0">
                <a:sym typeface="Wingdings" pitchFamily="2" charset="2"/>
              </a:rPr>
              <a:t>= </a:t>
            </a:r>
            <a:r>
              <a:rPr lang="en-US" i="1" dirty="0"/>
              <a:t>Count</a:t>
            </a:r>
            <a:r>
              <a:rPr lang="en-US" dirty="0"/>
              <a:t> </a:t>
            </a:r>
            <a:r>
              <a:rPr lang="en-US" dirty="0" smtClean="0"/>
              <a:t>(α</a:t>
            </a:r>
            <a:r>
              <a:rPr lang="en-US" dirty="0" smtClean="0">
                <a:sym typeface="Wingdings" pitchFamily="2" charset="2"/>
              </a:rPr>
              <a:t>β)</a:t>
            </a:r>
            <a:r>
              <a:rPr lang="en-US" dirty="0">
                <a:sym typeface="Wingdings" pitchFamily="2" charset="2"/>
              </a:rPr>
              <a:t>/</a:t>
            </a:r>
            <a:r>
              <a:rPr lang="en-US" i="1" dirty="0">
                <a:sym typeface="Wingdings" pitchFamily="2" charset="2"/>
              </a:rPr>
              <a:t>Count</a:t>
            </a:r>
            <a:r>
              <a:rPr lang="en-US" dirty="0" smtClean="0">
                <a:sym typeface="Wingdings" pitchFamily="2" charset="2"/>
              </a:rPr>
              <a:t>(α)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Example: </a:t>
            </a:r>
          </a:p>
          <a:p>
            <a:pPr lvl="1"/>
            <a:r>
              <a:rPr lang="en-US" i="1" dirty="0" smtClean="0"/>
              <a:t>P</a:t>
            </a:r>
            <a:r>
              <a:rPr lang="en-US" i="1" baseline="-25000" dirty="0" smtClean="0"/>
              <a:t>ML</a:t>
            </a:r>
            <a:r>
              <a:rPr lang="en-US" dirty="0" smtClean="0"/>
              <a:t>(S</a:t>
            </a:r>
            <a:r>
              <a:rPr lang="en-US" dirty="0" smtClean="0">
                <a:sym typeface="Wingdings" pitchFamily="2" charset="2"/>
              </a:rPr>
              <a:t>NP VP) = </a:t>
            </a:r>
            <a:r>
              <a:rPr lang="en-US" i="1" dirty="0" smtClean="0"/>
              <a:t>Count</a:t>
            </a:r>
            <a:r>
              <a:rPr lang="en-US" dirty="0" smtClean="0"/>
              <a:t> (S</a:t>
            </a:r>
            <a:r>
              <a:rPr lang="en-US" dirty="0" smtClean="0">
                <a:sym typeface="Wingdings" pitchFamily="2" charset="2"/>
              </a:rPr>
              <a:t>NP VP)/</a:t>
            </a:r>
            <a:r>
              <a:rPr lang="en-US" i="1" dirty="0" smtClean="0">
                <a:sym typeface="Wingdings" pitchFamily="2" charset="2"/>
              </a:rPr>
              <a:t>Count</a:t>
            </a:r>
            <a:r>
              <a:rPr lang="en-US" dirty="0" smtClean="0">
                <a:sym typeface="Wingdings" pitchFamily="2" charset="2"/>
              </a:rPr>
              <a:t>(S)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5742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619842" y="4768569"/>
            <a:ext cx="34291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Example from </a:t>
            </a:r>
            <a:r>
              <a:rPr lang="en-US" dirty="0" err="1" smtClean="0">
                <a:solidFill>
                  <a:prstClr val="black"/>
                </a:solidFill>
              </a:rPr>
              <a:t>Jurafsky</a:t>
            </a:r>
            <a:r>
              <a:rPr lang="en-US" dirty="0" smtClean="0">
                <a:solidFill>
                  <a:prstClr val="black"/>
                </a:solidFill>
              </a:rPr>
              <a:t> and Martin</a:t>
            </a:r>
          </a:p>
        </p:txBody>
      </p:sp>
      <p:pic>
        <p:nvPicPr>
          <p:cNvPr id="4" name="fig 14.1.jpg" descr="fig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5586" y="1094314"/>
            <a:ext cx="6188353" cy="3674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Probabilistic Grammar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024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0770" y="1094314"/>
            <a:ext cx="411929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S </a:t>
            </a:r>
            <a:r>
              <a:rPr lang="en-US" sz="16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-&gt; NP </a:t>
            </a:r>
            <a:r>
              <a:rPr lang="en-US" sz="16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VP    [p0=1]</a:t>
            </a:r>
            <a:endParaRPr lang="en-US" sz="1600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NP -&gt; DT </a:t>
            </a:r>
            <a:r>
              <a:rPr lang="en-US" sz="16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    [p1=.8]</a:t>
            </a:r>
          </a:p>
          <a:p>
            <a:r>
              <a:rPr lang="en-US" sz="16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NP -&gt; NP PP   [p2=.2]</a:t>
            </a:r>
            <a:endParaRPr lang="en-US" sz="1600" b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PP -&gt; PRP </a:t>
            </a:r>
            <a:r>
              <a:rPr lang="en-US" sz="16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NP  [p3=1]</a:t>
            </a:r>
            <a:endParaRPr lang="en-US" sz="1600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VP -&gt; V </a:t>
            </a:r>
            <a:r>
              <a:rPr lang="en-US" sz="16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NP    [p4=.7]</a:t>
            </a:r>
          </a:p>
          <a:p>
            <a:r>
              <a:rPr lang="en-US" sz="16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VP -&gt; VP PP   [p5=.3]</a:t>
            </a:r>
            <a:endParaRPr lang="en-US" sz="1600" b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DT -&gt; </a:t>
            </a:r>
            <a:r>
              <a:rPr lang="en-US" sz="16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'a'     [p6=.25]</a:t>
            </a:r>
          </a:p>
          <a:p>
            <a:r>
              <a:rPr lang="en-US" sz="16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DT -&gt; 'the'   [p7=.75]</a:t>
            </a:r>
            <a:endParaRPr lang="en-US" sz="1600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N -&gt; </a:t>
            </a:r>
            <a:r>
              <a:rPr lang="en-US" sz="16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'child'  [p8=.5]</a:t>
            </a:r>
          </a:p>
          <a:p>
            <a:r>
              <a:rPr lang="en-US" sz="16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N -&gt; 'cake'   [p9=.3]</a:t>
            </a:r>
          </a:p>
          <a:p>
            <a:r>
              <a:rPr lang="en-US" sz="16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N -&gt; 'fork'   [p10=.2]</a:t>
            </a:r>
            <a:endParaRPr lang="en-US" sz="1600" b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PRP -&gt; 'with' </a:t>
            </a:r>
            <a:r>
              <a:rPr lang="en-US" sz="16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[p11=.1]</a:t>
            </a:r>
          </a:p>
          <a:p>
            <a:r>
              <a:rPr lang="en-US" sz="16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PRP -&gt; 'to'   [p12=.9]</a:t>
            </a:r>
            <a:endParaRPr lang="en-US" sz="1600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V -&gt; </a:t>
            </a:r>
            <a:r>
              <a:rPr lang="en-US" sz="16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'saw'    [p13=.4]</a:t>
            </a:r>
          </a:p>
          <a:p>
            <a:r>
              <a:rPr lang="en-US" sz="16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V -&gt; 'ate'    [p14=.6]</a:t>
            </a:r>
            <a:endParaRPr lang="en-US" sz="1600" b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7414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2748936" y="514112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3510936" y="514112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4272936" y="514112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5034936" y="514112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5796936" y="514112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6558936" y="514112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60" name="Rectangle 3"/>
          <p:cNvSpPr>
            <a:spLocks noChangeArrowheads="1"/>
          </p:cNvSpPr>
          <p:nvPr/>
        </p:nvSpPr>
        <p:spPr bwMode="auto">
          <a:xfrm>
            <a:off x="1226375" y="514646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dirty="0">
              <a:solidFill>
                <a:prstClr val="black"/>
              </a:solidFill>
            </a:endParaRPr>
          </a:p>
        </p:txBody>
      </p:sp>
      <p:sp>
        <p:nvSpPr>
          <p:cNvPr id="61" name="Rectangle 4"/>
          <p:cNvSpPr>
            <a:spLocks noChangeArrowheads="1"/>
          </p:cNvSpPr>
          <p:nvPr/>
        </p:nvSpPr>
        <p:spPr bwMode="auto">
          <a:xfrm>
            <a:off x="1988375" y="514646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62" name="Rectangle 3"/>
          <p:cNvSpPr>
            <a:spLocks noChangeArrowheads="1"/>
          </p:cNvSpPr>
          <p:nvPr/>
        </p:nvSpPr>
        <p:spPr bwMode="auto">
          <a:xfrm>
            <a:off x="3513782" y="1083248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63" name="Rectangle 4"/>
          <p:cNvSpPr>
            <a:spLocks noChangeArrowheads="1"/>
          </p:cNvSpPr>
          <p:nvPr/>
        </p:nvSpPr>
        <p:spPr bwMode="auto">
          <a:xfrm>
            <a:off x="4275782" y="1083248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64" name="Rectangle 5"/>
          <p:cNvSpPr>
            <a:spLocks noChangeArrowheads="1"/>
          </p:cNvSpPr>
          <p:nvPr/>
        </p:nvSpPr>
        <p:spPr bwMode="auto">
          <a:xfrm>
            <a:off x="5037782" y="1083248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65" name="Rectangle 6"/>
          <p:cNvSpPr>
            <a:spLocks noChangeArrowheads="1"/>
          </p:cNvSpPr>
          <p:nvPr/>
        </p:nvSpPr>
        <p:spPr bwMode="auto">
          <a:xfrm>
            <a:off x="5799782" y="1083248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66" name="Rectangle 7"/>
          <p:cNvSpPr>
            <a:spLocks noChangeArrowheads="1"/>
          </p:cNvSpPr>
          <p:nvPr/>
        </p:nvSpPr>
        <p:spPr bwMode="auto">
          <a:xfrm>
            <a:off x="6561782" y="1083248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68" name="Rectangle 3"/>
          <p:cNvSpPr>
            <a:spLocks noChangeArrowheads="1"/>
          </p:cNvSpPr>
          <p:nvPr/>
        </p:nvSpPr>
        <p:spPr bwMode="auto">
          <a:xfrm>
            <a:off x="1991221" y="1083782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69" name="Rectangle 4"/>
          <p:cNvSpPr>
            <a:spLocks noChangeArrowheads="1"/>
          </p:cNvSpPr>
          <p:nvPr/>
        </p:nvSpPr>
        <p:spPr bwMode="auto">
          <a:xfrm>
            <a:off x="2753221" y="1083782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70" name="Rectangle 3"/>
          <p:cNvSpPr>
            <a:spLocks noChangeArrowheads="1"/>
          </p:cNvSpPr>
          <p:nvPr/>
        </p:nvSpPr>
        <p:spPr bwMode="auto">
          <a:xfrm>
            <a:off x="4278628" y="1658322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71" name="Rectangle 4"/>
          <p:cNvSpPr>
            <a:spLocks noChangeArrowheads="1"/>
          </p:cNvSpPr>
          <p:nvPr/>
        </p:nvSpPr>
        <p:spPr bwMode="auto">
          <a:xfrm>
            <a:off x="5040628" y="1658322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72" name="Rectangle 5"/>
          <p:cNvSpPr>
            <a:spLocks noChangeArrowheads="1"/>
          </p:cNvSpPr>
          <p:nvPr/>
        </p:nvSpPr>
        <p:spPr bwMode="auto">
          <a:xfrm>
            <a:off x="5802628" y="1658322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73" name="Rectangle 6"/>
          <p:cNvSpPr>
            <a:spLocks noChangeArrowheads="1"/>
          </p:cNvSpPr>
          <p:nvPr/>
        </p:nvSpPr>
        <p:spPr bwMode="auto">
          <a:xfrm>
            <a:off x="6564628" y="1658322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76" name="Rectangle 3"/>
          <p:cNvSpPr>
            <a:spLocks noChangeArrowheads="1"/>
          </p:cNvSpPr>
          <p:nvPr/>
        </p:nvSpPr>
        <p:spPr bwMode="auto">
          <a:xfrm>
            <a:off x="2756067" y="1658856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77" name="Rectangle 4"/>
          <p:cNvSpPr>
            <a:spLocks noChangeArrowheads="1"/>
          </p:cNvSpPr>
          <p:nvPr/>
        </p:nvSpPr>
        <p:spPr bwMode="auto">
          <a:xfrm>
            <a:off x="3518067" y="1658856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78" name="Rectangle 3"/>
          <p:cNvSpPr>
            <a:spLocks noChangeArrowheads="1"/>
          </p:cNvSpPr>
          <p:nvPr/>
        </p:nvSpPr>
        <p:spPr bwMode="auto">
          <a:xfrm>
            <a:off x="5043474" y="2224770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79" name="Rectangle 4"/>
          <p:cNvSpPr>
            <a:spLocks noChangeArrowheads="1"/>
          </p:cNvSpPr>
          <p:nvPr/>
        </p:nvSpPr>
        <p:spPr bwMode="auto">
          <a:xfrm>
            <a:off x="5805474" y="2224770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80" name="Rectangle 5"/>
          <p:cNvSpPr>
            <a:spLocks noChangeArrowheads="1"/>
          </p:cNvSpPr>
          <p:nvPr/>
        </p:nvSpPr>
        <p:spPr bwMode="auto">
          <a:xfrm>
            <a:off x="6567474" y="2224770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84" name="Rectangle 3"/>
          <p:cNvSpPr>
            <a:spLocks noChangeArrowheads="1"/>
          </p:cNvSpPr>
          <p:nvPr/>
        </p:nvSpPr>
        <p:spPr bwMode="auto">
          <a:xfrm>
            <a:off x="3520913" y="2225304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85" name="Rectangle 4"/>
          <p:cNvSpPr>
            <a:spLocks noChangeArrowheads="1"/>
          </p:cNvSpPr>
          <p:nvPr/>
        </p:nvSpPr>
        <p:spPr bwMode="auto">
          <a:xfrm>
            <a:off x="4282913" y="2225304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86" name="Rectangle 3"/>
          <p:cNvSpPr>
            <a:spLocks noChangeArrowheads="1"/>
          </p:cNvSpPr>
          <p:nvPr/>
        </p:nvSpPr>
        <p:spPr bwMode="auto">
          <a:xfrm>
            <a:off x="5802382" y="2799844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87" name="Rectangle 4"/>
          <p:cNvSpPr>
            <a:spLocks noChangeArrowheads="1"/>
          </p:cNvSpPr>
          <p:nvPr/>
        </p:nvSpPr>
        <p:spPr bwMode="auto">
          <a:xfrm>
            <a:off x="6564382" y="2799844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92" name="Rectangle 3"/>
          <p:cNvSpPr>
            <a:spLocks noChangeArrowheads="1"/>
          </p:cNvSpPr>
          <p:nvPr/>
        </p:nvSpPr>
        <p:spPr bwMode="auto">
          <a:xfrm>
            <a:off x="4279821" y="2800378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93" name="Rectangle 4"/>
          <p:cNvSpPr>
            <a:spLocks noChangeArrowheads="1"/>
          </p:cNvSpPr>
          <p:nvPr/>
        </p:nvSpPr>
        <p:spPr bwMode="auto">
          <a:xfrm>
            <a:off x="5041821" y="2800378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94" name="Rectangle 3"/>
          <p:cNvSpPr>
            <a:spLocks noChangeArrowheads="1"/>
          </p:cNvSpPr>
          <p:nvPr/>
        </p:nvSpPr>
        <p:spPr bwMode="auto">
          <a:xfrm>
            <a:off x="6567228" y="3374918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100" name="Rectangle 3"/>
          <p:cNvSpPr>
            <a:spLocks noChangeArrowheads="1"/>
          </p:cNvSpPr>
          <p:nvPr/>
        </p:nvSpPr>
        <p:spPr bwMode="auto">
          <a:xfrm>
            <a:off x="5044667" y="3375452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101" name="Rectangle 4"/>
          <p:cNvSpPr>
            <a:spLocks noChangeArrowheads="1"/>
          </p:cNvSpPr>
          <p:nvPr/>
        </p:nvSpPr>
        <p:spPr bwMode="auto">
          <a:xfrm>
            <a:off x="5806667" y="3375452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108" name="Rectangle 3"/>
          <p:cNvSpPr>
            <a:spLocks noChangeArrowheads="1"/>
          </p:cNvSpPr>
          <p:nvPr/>
        </p:nvSpPr>
        <p:spPr bwMode="auto">
          <a:xfrm>
            <a:off x="5800887" y="3941900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109" name="Rectangle 4"/>
          <p:cNvSpPr>
            <a:spLocks noChangeArrowheads="1"/>
          </p:cNvSpPr>
          <p:nvPr/>
        </p:nvSpPr>
        <p:spPr bwMode="auto">
          <a:xfrm>
            <a:off x="6562887" y="3941900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116" name="Rectangle 3"/>
          <p:cNvSpPr>
            <a:spLocks noChangeArrowheads="1"/>
          </p:cNvSpPr>
          <p:nvPr/>
        </p:nvSpPr>
        <p:spPr bwMode="auto">
          <a:xfrm>
            <a:off x="6565733" y="4516974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prstClr val="black"/>
              </a:solidFill>
            </a:endParaRPr>
          </a:p>
        </p:txBody>
      </p:sp>
      <p:sp>
        <p:nvSpPr>
          <p:cNvPr id="119" name="Rectangle 3"/>
          <p:cNvSpPr>
            <a:spLocks noChangeArrowheads="1"/>
          </p:cNvSpPr>
          <p:nvPr/>
        </p:nvSpPr>
        <p:spPr bwMode="auto">
          <a:xfrm>
            <a:off x="1991221" y="1083782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dirty="0">
              <a:solidFill>
                <a:prstClr val="black"/>
              </a:solidFill>
            </a:endParaRPr>
          </a:p>
        </p:txBody>
      </p:sp>
      <p:sp>
        <p:nvSpPr>
          <p:cNvPr id="39" name="Rectangle 3"/>
          <p:cNvSpPr>
            <a:spLocks noChangeArrowheads="1"/>
          </p:cNvSpPr>
          <p:nvPr/>
        </p:nvSpPr>
        <p:spPr bwMode="auto">
          <a:xfrm>
            <a:off x="2758913" y="1665733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dirty="0">
              <a:solidFill>
                <a:prstClr val="black"/>
              </a:solidFill>
            </a:endParaRPr>
          </a:p>
        </p:txBody>
      </p:sp>
      <p:sp>
        <p:nvSpPr>
          <p:cNvPr id="40" name="Rectangle 3"/>
          <p:cNvSpPr>
            <a:spLocks noChangeArrowheads="1"/>
          </p:cNvSpPr>
          <p:nvPr/>
        </p:nvSpPr>
        <p:spPr bwMode="auto">
          <a:xfrm>
            <a:off x="3516628" y="2220811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dirty="0">
              <a:solidFill>
                <a:prstClr val="black"/>
              </a:solidFill>
            </a:endParaRPr>
          </a:p>
        </p:txBody>
      </p:sp>
      <p:sp>
        <p:nvSpPr>
          <p:cNvPr id="41" name="Rectangle 3"/>
          <p:cNvSpPr>
            <a:spLocks noChangeArrowheads="1"/>
          </p:cNvSpPr>
          <p:nvPr/>
        </p:nvSpPr>
        <p:spPr bwMode="auto">
          <a:xfrm>
            <a:off x="4272936" y="2796270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dirty="0">
              <a:solidFill>
                <a:prstClr val="black"/>
              </a:solidFill>
            </a:endParaRPr>
          </a:p>
        </p:txBody>
      </p:sp>
      <p:sp>
        <p:nvSpPr>
          <p:cNvPr id="42" name="Rectangle 3"/>
          <p:cNvSpPr>
            <a:spLocks noChangeArrowheads="1"/>
          </p:cNvSpPr>
          <p:nvPr/>
        </p:nvSpPr>
        <p:spPr bwMode="auto">
          <a:xfrm>
            <a:off x="5043474" y="3367770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dirty="0">
              <a:solidFill>
                <a:prstClr val="black"/>
              </a:solidFill>
            </a:endParaRPr>
          </a:p>
        </p:txBody>
      </p:sp>
      <p:sp>
        <p:nvSpPr>
          <p:cNvPr id="43" name="Rectangle 3"/>
          <p:cNvSpPr>
            <a:spLocks noChangeArrowheads="1"/>
          </p:cNvSpPr>
          <p:nvPr/>
        </p:nvSpPr>
        <p:spPr bwMode="auto">
          <a:xfrm>
            <a:off x="5796936" y="3946418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dirty="0">
              <a:solidFill>
                <a:prstClr val="black"/>
              </a:solidFill>
            </a:endParaRPr>
          </a:p>
        </p:txBody>
      </p:sp>
      <p:sp>
        <p:nvSpPr>
          <p:cNvPr id="44" name="Rectangle 3"/>
          <p:cNvSpPr>
            <a:spLocks noChangeArrowheads="1"/>
          </p:cNvSpPr>
          <p:nvPr/>
        </p:nvSpPr>
        <p:spPr bwMode="auto">
          <a:xfrm>
            <a:off x="6558936" y="4519235"/>
            <a:ext cx="762000" cy="5715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dirty="0">
              <a:solidFill>
                <a:prstClr val="black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06582" y="615196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the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284908" y="1184866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child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046209" y="1749565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ate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816747" y="2326388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the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587285" y="2903211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cake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357823" y="3480034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with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128361" y="4056857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the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898899" y="4633680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fork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8480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M-coursera-052814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Microsoft Sans Serif"/>
        <a:ea typeface=""/>
        <a:cs typeface="Microsoft Sans Serif"/>
      </a:majorFont>
      <a:minorFont>
        <a:latin typeface="Microsoft Sans Serif"/>
        <a:ea typeface=""/>
        <a:cs typeface="Microsoft Sans Serif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UM-coursera-052814</Template>
  <TotalTime>51390</TotalTime>
  <Words>532</Words>
  <Application>Microsoft Office PowerPoint</Application>
  <PresentationFormat>On-screen Show (16:9)</PresentationFormat>
  <Paragraphs>141</Paragraphs>
  <Slides>17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8" baseType="lpstr">
      <vt:lpstr>Arial</vt:lpstr>
      <vt:lpstr>Calibri</vt:lpstr>
      <vt:lpstr>Courier New</vt:lpstr>
      <vt:lpstr>Georgia</vt:lpstr>
      <vt:lpstr>Lucida Grande</vt:lpstr>
      <vt:lpstr>Microsoft Sans Serif</vt:lpstr>
      <vt:lpstr>Rockwell Extra Bold</vt:lpstr>
      <vt:lpstr>Times New Roman</vt:lpstr>
      <vt:lpstr>Wingdings</vt:lpstr>
      <vt:lpstr>UM-coursera-052814</vt:lpstr>
      <vt:lpstr>Custom Design</vt:lpstr>
      <vt:lpstr>NLP</vt:lpstr>
      <vt:lpstr>Introduction to NLP</vt:lpstr>
      <vt:lpstr>Main Tasks with PCFGs</vt:lpstr>
      <vt:lpstr>Probabilistic Parsing Methods</vt:lpstr>
      <vt:lpstr>Probabilistic Grammars</vt:lpstr>
      <vt:lpstr>Maximum Likelihood Estimates</vt:lpstr>
      <vt:lpstr>Sample Probabilistic Grammar</vt:lpstr>
      <vt:lpstr>Example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Question</vt:lpstr>
      <vt:lpstr>Notes</vt:lpstr>
      <vt:lpstr>NLP</vt:lpstr>
    </vt:vector>
  </TitlesOfParts>
  <Company>University of Michigan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Dragomir Radev</dc:creator>
  <cp:lastModifiedBy>Radev, Dragomir</cp:lastModifiedBy>
  <cp:revision>469</cp:revision>
  <dcterms:created xsi:type="dcterms:W3CDTF">2014-05-29T18:54:38Z</dcterms:created>
  <dcterms:modified xsi:type="dcterms:W3CDTF">2018-02-19T20:44:51Z</dcterms:modified>
</cp:coreProperties>
</file>