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5" r:id="rId2"/>
    <p:sldMasterId id="2147483770" r:id="rId3"/>
    <p:sldMasterId id="2147483784" r:id="rId4"/>
  </p:sldMasterIdLst>
  <p:notesMasterIdLst>
    <p:notesMasterId r:id="rId88"/>
  </p:notesMasterIdLst>
  <p:handoutMasterIdLst>
    <p:handoutMasterId r:id="rId89"/>
  </p:handoutMasterIdLst>
  <p:sldIdLst>
    <p:sldId id="256" r:id="rId5"/>
    <p:sldId id="607" r:id="rId6"/>
    <p:sldId id="797" r:id="rId7"/>
    <p:sldId id="798" r:id="rId8"/>
    <p:sldId id="799" r:id="rId9"/>
    <p:sldId id="861" r:id="rId10"/>
    <p:sldId id="802" r:id="rId11"/>
    <p:sldId id="570" r:id="rId12"/>
    <p:sldId id="803" r:id="rId13"/>
    <p:sldId id="822" r:id="rId14"/>
    <p:sldId id="821" r:id="rId15"/>
    <p:sldId id="807" r:id="rId16"/>
    <p:sldId id="808" r:id="rId17"/>
    <p:sldId id="809" r:id="rId18"/>
    <p:sldId id="810" r:id="rId19"/>
    <p:sldId id="811" r:id="rId20"/>
    <p:sldId id="812" r:id="rId21"/>
    <p:sldId id="813" r:id="rId22"/>
    <p:sldId id="814" r:id="rId23"/>
    <p:sldId id="815" r:id="rId24"/>
    <p:sldId id="816" r:id="rId25"/>
    <p:sldId id="817" r:id="rId26"/>
    <p:sldId id="818" r:id="rId27"/>
    <p:sldId id="819" r:id="rId28"/>
    <p:sldId id="820" r:id="rId29"/>
    <p:sldId id="858" r:id="rId30"/>
    <p:sldId id="856" r:id="rId31"/>
    <p:sldId id="857" r:id="rId32"/>
    <p:sldId id="859" r:id="rId33"/>
    <p:sldId id="663" r:id="rId34"/>
    <p:sldId id="499" r:id="rId35"/>
    <p:sldId id="687" r:id="rId36"/>
    <p:sldId id="688" r:id="rId37"/>
    <p:sldId id="867" r:id="rId38"/>
    <p:sldId id="753" r:id="rId39"/>
    <p:sldId id="832" r:id="rId40"/>
    <p:sldId id="831" r:id="rId41"/>
    <p:sldId id="868" r:id="rId42"/>
    <p:sldId id="760" r:id="rId43"/>
    <p:sldId id="871" r:id="rId44"/>
    <p:sldId id="770" r:id="rId45"/>
    <p:sldId id="771" r:id="rId46"/>
    <p:sldId id="825" r:id="rId47"/>
    <p:sldId id="828" r:id="rId48"/>
    <p:sldId id="829" r:id="rId49"/>
    <p:sldId id="827" r:id="rId50"/>
    <p:sldId id="865" r:id="rId51"/>
    <p:sldId id="776" r:id="rId52"/>
    <p:sldId id="833" r:id="rId53"/>
    <p:sldId id="777" r:id="rId54"/>
    <p:sldId id="778" r:id="rId55"/>
    <p:sldId id="870" r:id="rId56"/>
    <p:sldId id="779" r:id="rId57"/>
    <p:sldId id="780" r:id="rId58"/>
    <p:sldId id="781" r:id="rId59"/>
    <p:sldId id="782" r:id="rId60"/>
    <p:sldId id="783" r:id="rId61"/>
    <p:sldId id="784" r:id="rId62"/>
    <p:sldId id="690" r:id="rId63"/>
    <p:sldId id="834" r:id="rId64"/>
    <p:sldId id="836" r:id="rId65"/>
    <p:sldId id="860" r:id="rId66"/>
    <p:sldId id="838" r:id="rId67"/>
    <p:sldId id="863" r:id="rId68"/>
    <p:sldId id="864" r:id="rId69"/>
    <p:sldId id="608" r:id="rId70"/>
    <p:sldId id="840" r:id="rId71"/>
    <p:sldId id="841" r:id="rId72"/>
    <p:sldId id="842" r:id="rId73"/>
    <p:sldId id="843" r:id="rId74"/>
    <p:sldId id="844" r:id="rId75"/>
    <p:sldId id="845" r:id="rId76"/>
    <p:sldId id="846" r:id="rId77"/>
    <p:sldId id="848" r:id="rId78"/>
    <p:sldId id="847" r:id="rId79"/>
    <p:sldId id="849" r:id="rId80"/>
    <p:sldId id="851" r:id="rId81"/>
    <p:sldId id="852" r:id="rId82"/>
    <p:sldId id="853" r:id="rId83"/>
    <p:sldId id="866" r:id="rId84"/>
    <p:sldId id="862" r:id="rId85"/>
    <p:sldId id="609" r:id="rId86"/>
    <p:sldId id="742" r:id="rId87"/>
  </p:sldIdLst>
  <p:sldSz cx="9144000" cy="6858000" type="screen4x3"/>
  <p:notesSz cx="7315200" cy="9601200"/>
  <p:custDataLst>
    <p:tags r:id="rId9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pos="456" userDrawn="1">
          <p15:clr>
            <a:srgbClr val="A4A3A4"/>
          </p15:clr>
        </p15:guide>
        <p15:guide id="5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EA3AE2"/>
    <a:srgbClr val="BF00C0"/>
    <a:srgbClr val="EAA9E8"/>
    <a:srgbClr val="A9ADFF"/>
    <a:srgbClr val="E3BAFF"/>
    <a:srgbClr val="CDB8FF"/>
    <a:srgbClr val="EA8FE3"/>
    <a:srgbClr val="72FF3A"/>
    <a:srgbClr val="00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4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624" y="192"/>
      </p:cViewPr>
      <p:guideLst>
        <p:guide orient="horz" pos="4128"/>
        <p:guide orient="horz" pos="1008"/>
        <p:guide pos="456"/>
        <p:guide orient="horz"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90" Type="http://schemas.openxmlformats.org/officeDocument/2006/relationships/tags" Target="tags/tag1.xml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slide" Target="slides/slide82.xml"/><Relationship Id="rId87" Type="http://schemas.openxmlformats.org/officeDocument/2006/relationships/slide" Target="slides/slide83.xml"/><Relationship Id="rId88" Type="http://schemas.openxmlformats.org/officeDocument/2006/relationships/notesMaster" Target="notesMasters/notesMaster1.xml"/><Relationship Id="rId8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FE3F53C-32B9-3046-BAEB-F068E1235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AF453-D133-4A4E-9A7D-96F51B7CE006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3E8A3-E042-1B44-A382-4630144E4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7A4FC66-0E92-5A44-B411-AC57420C2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27E2B3-0645-9F4C-9849-60B10CDB57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C7D4D07-FB69-6A49-A0FA-A8D21E0AC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11CD-99A4-F241-A6D7-82A09F46B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6525" y="1590675"/>
            <a:ext cx="6566866" cy="75088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47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92DA73-FC0D-4F45-A231-6EB5E8844A7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024822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6/20/16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75825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6/20/16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86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6/20/16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33919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6/20/16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86669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6/20/16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6833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151695-5D11-4347-A5CE-27F3E946D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6/20/16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20371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6/20/16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0467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6/20/16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7314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6/20/16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05321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6/20/16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98226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6/20/16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55663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11CD-99A4-F241-A6D7-82A09F46B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6525" y="1590675"/>
            <a:ext cx="6566866" cy="75088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09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7A4FC66-0E92-5A44-B411-AC57420C27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81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151695-5D11-4347-A5CE-27F3E946D9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9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8443B8-9229-944B-8770-29EAE1C5A1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3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8443B8-9229-944B-8770-29EAE1C5A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B30E06-C32E-004E-9A06-A935B52D4C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29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226A94-1C37-704A-874B-13B6213634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12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825F802-88CB-8948-9678-926E7F21D5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88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DF336F-DAE4-9746-BCDD-1F4B77BC6C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00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685482-03C7-7D4E-A2DA-65F4ECDD3B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98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A39383-C979-1F4C-8496-4CFD43AEF7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82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27E2B3-0645-9F4C-9849-60B10CDB57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50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C7D4D07-FB69-6A49-A0FA-A8D21E0AC0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6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B30E06-C32E-004E-9A06-A935B52D4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226A94-1C37-704A-874B-13B6213634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825F802-88CB-8948-9678-926E7F21D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DF336F-DAE4-9746-BCDD-1F4B77BC6C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685482-03C7-7D4E-A2DA-65F4ECDD3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A39383-C979-1F4C-8496-4CFD43AEF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665" y="-31624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4464A9-B834-4843-9096-0BDC6FD9A5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/>
          <a:ea typeface="+mj-ea"/>
          <a:cs typeface="Garamond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Helvetica"/>
          <a:ea typeface="ＭＳ Ｐゴシック" charset="-128"/>
          <a:cs typeface="Helvetic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/>
          <a:ea typeface="ＭＳ Ｐゴシック" charset="-128"/>
          <a:cs typeface="Helvetic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953" y="86907"/>
            <a:ext cx="8229600" cy="78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3" y="11032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B6E11CD-99A4-F241-A6D7-82A09F46B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935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8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6/20/16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1318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665" y="-31624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4464A9-B834-4843-9096-0BDC6FD9A5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6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/>
          <a:ea typeface="+mj-ea"/>
          <a:cs typeface="Garamond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Helvetica"/>
          <a:ea typeface="ＭＳ Ｐゴシック" charset="-128"/>
          <a:cs typeface="Helvetic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/>
          <a:ea typeface="ＭＳ Ｐゴシック" charset="-128"/>
          <a:cs typeface="Helvetic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38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38.emf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4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Relationship Id="rId3" Type="http://schemas.openxmlformats.org/officeDocument/2006/relationships/image" Target="../media/image5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5" Type="http://schemas.openxmlformats.org/officeDocument/2006/relationships/image" Target="../media/image71.emf"/><Relationship Id="rId6" Type="http://schemas.openxmlformats.org/officeDocument/2006/relationships/image" Target="../media/image72.emf"/><Relationship Id="rId7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Relationship Id="rId3" Type="http://schemas.openxmlformats.org/officeDocument/2006/relationships/image" Target="../media/image75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emf"/><Relationship Id="rId3" Type="http://schemas.openxmlformats.org/officeDocument/2006/relationships/image" Target="../media/image77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emf"/><Relationship Id="rId3" Type="http://schemas.openxmlformats.org/officeDocument/2006/relationships/image" Target="../media/image78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emf"/><Relationship Id="rId3" Type="http://schemas.openxmlformats.org/officeDocument/2006/relationships/image" Target="../media/image7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emf"/><Relationship Id="rId3" Type="http://schemas.openxmlformats.org/officeDocument/2006/relationships/image" Target="../media/image80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emf"/><Relationship Id="rId3" Type="http://schemas.openxmlformats.org/officeDocument/2006/relationships/image" Target="../media/image76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emf"/><Relationship Id="rId3" Type="http://schemas.openxmlformats.org/officeDocument/2006/relationships/image" Target="../media/image76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emf"/><Relationship Id="rId3" Type="http://schemas.openxmlformats.org/officeDocument/2006/relationships/image" Target="../media/image8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emf"/><Relationship Id="rId3" Type="http://schemas.openxmlformats.org/officeDocument/2006/relationships/image" Target="../media/image87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emf"/><Relationship Id="rId3" Type="http://schemas.openxmlformats.org/officeDocument/2006/relationships/image" Target="../media/image90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ns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6" y="4591241"/>
            <a:ext cx="1962744" cy="1901687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05410" y="277908"/>
            <a:ext cx="6156779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Laplacian</a:t>
            </a:r>
            <a:r>
              <a:rPr lang="en-US" sz="3600" b="1" dirty="0" smtClean="0">
                <a:solidFill>
                  <a:srgbClr val="000000"/>
                </a:solidFill>
                <a:latin typeface="Garamond"/>
                <a:cs typeface="Garamond"/>
              </a:rPr>
              <a:t> Matrices of Graphs: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Garamond"/>
                <a:cs typeface="Garamond"/>
              </a:rPr>
              <a:t>Algorithms and Applications</a:t>
            </a:r>
            <a:endParaRPr lang="en-US" sz="3600" b="1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7148" y="6358045"/>
            <a:ext cx="351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ICML, June 21, 2016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3" name="Picture 12" descr="fig1a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728" y="2011966"/>
            <a:ext cx="2235621" cy="2015446"/>
          </a:xfrm>
          <a:prstGeom prst="rect">
            <a:avLst/>
          </a:prstGeom>
        </p:spPr>
      </p:pic>
      <p:pic>
        <p:nvPicPr>
          <p:cNvPr id="14" name="Picture 13" descr="fig1b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294" y="1961166"/>
            <a:ext cx="2235621" cy="2015446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162646" y="2704418"/>
            <a:ext cx="1187646" cy="752515"/>
          </a:xfrm>
          <a:prstGeom prst="rightArrow">
            <a:avLst/>
          </a:prstGeom>
          <a:solidFill>
            <a:srgbClr val="EA3A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yinsText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93" y="5285975"/>
            <a:ext cx="5163781" cy="9786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4082" y="4695539"/>
            <a:ext cx="354436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charset="0"/>
              </a:rPr>
              <a:t>Daniel A. Spielman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810" y="1726839"/>
            <a:ext cx="6311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Nail down some vertices, let rest settle</a:t>
            </a:r>
          </a:p>
        </p:txBody>
      </p:sp>
      <p:sp>
        <p:nvSpPr>
          <p:cNvPr id="12" name="Oval 11"/>
          <p:cNvSpPr/>
          <p:nvPr/>
        </p:nvSpPr>
        <p:spPr>
          <a:xfrm>
            <a:off x="1045285" y="3363887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grpSp>
        <p:nvGrpSpPr>
          <p:cNvPr id="6" name="Group 12"/>
          <p:cNvGrpSpPr/>
          <p:nvPr/>
        </p:nvGrpSpPr>
        <p:grpSpPr>
          <a:xfrm>
            <a:off x="1422945" y="3409303"/>
            <a:ext cx="1710262" cy="250614"/>
            <a:chOff x="1126066" y="1913467"/>
            <a:chExt cx="4487333" cy="66780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grpSp>
        <p:nvGrpSpPr>
          <p:cNvPr id="13" name="Group 16"/>
          <p:cNvGrpSpPr/>
          <p:nvPr/>
        </p:nvGrpSpPr>
        <p:grpSpPr>
          <a:xfrm>
            <a:off x="3444074" y="3416559"/>
            <a:ext cx="1710262" cy="250614"/>
            <a:chOff x="1126066" y="1913467"/>
            <a:chExt cx="4487333" cy="66780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5447060" y="3405672"/>
            <a:ext cx="1710262" cy="250614"/>
            <a:chOff x="1126066" y="1913467"/>
            <a:chExt cx="4487333" cy="66780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7148542" y="3371144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78228" y="3396544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44628" y="3385658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grpSp>
        <p:nvGrpSpPr>
          <p:cNvPr id="21" name="Group 23"/>
          <p:cNvGrpSpPr>
            <a:grpSpLocks/>
          </p:cNvGrpSpPr>
          <p:nvPr/>
        </p:nvGrpSpPr>
        <p:grpSpPr bwMode="auto">
          <a:xfrm rot="3275212">
            <a:off x="7155093" y="2696533"/>
            <a:ext cx="766763" cy="823913"/>
            <a:chOff x="2381" y="1546"/>
            <a:chExt cx="998" cy="1189"/>
          </a:xfrm>
        </p:grpSpPr>
        <p:sp>
          <p:nvSpPr>
            <p:cNvPr id="7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23"/>
          <p:cNvGrpSpPr>
            <a:grpSpLocks/>
          </p:cNvGrpSpPr>
          <p:nvPr/>
        </p:nvGrpSpPr>
        <p:grpSpPr bwMode="auto">
          <a:xfrm rot="3275212">
            <a:off x="1048207" y="2685647"/>
            <a:ext cx="766763" cy="823913"/>
            <a:chOff x="2381" y="1546"/>
            <a:chExt cx="998" cy="1189"/>
          </a:xfrm>
        </p:grpSpPr>
        <p:sp>
          <p:nvSpPr>
            <p:cNvPr id="29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9125" y="971898"/>
            <a:ext cx="8242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View edges as rubber bands or ideal linear springs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 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0566" y="54334"/>
            <a:ext cx="4905200" cy="699554"/>
            <a:chOff x="120566" y="54334"/>
            <a:chExt cx="4905200" cy="699554"/>
          </a:xfrm>
        </p:grpSpPr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120566" y="54334"/>
              <a:ext cx="3212087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Spring Networks</a:t>
              </a:r>
              <a:endParaRPr lang="en-US" sz="2000" dirty="0">
                <a:latin typeface="Garamond"/>
                <a:cs typeface="Garamond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36"/>
          <p:cNvGrpSpPr/>
          <p:nvPr/>
        </p:nvGrpSpPr>
        <p:grpSpPr>
          <a:xfrm>
            <a:off x="439194" y="4160520"/>
            <a:ext cx="4531941" cy="1103789"/>
            <a:chOff x="317274" y="4426855"/>
            <a:chExt cx="4531941" cy="1103789"/>
          </a:xfrm>
        </p:grpSpPr>
        <p:sp>
          <p:nvSpPr>
            <p:cNvPr id="45" name="TextBox 44"/>
            <p:cNvSpPr txBox="1"/>
            <p:nvPr/>
          </p:nvSpPr>
          <p:spPr>
            <a:xfrm>
              <a:off x="317274" y="4426855"/>
              <a:ext cx="41767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When stretched to length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50240" y="5007424"/>
              <a:ext cx="3098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potential energy is </a:t>
              </a:r>
            </a:p>
          </p:txBody>
        </p:sp>
      </p:grpSp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903" y="4292543"/>
            <a:ext cx="165100" cy="304800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970" y="4791335"/>
            <a:ext cx="736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810" y="1015639"/>
            <a:ext cx="6311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Nail down some vertices, let rest settle</a:t>
            </a:r>
          </a:p>
        </p:txBody>
      </p:sp>
      <p:sp>
        <p:nvSpPr>
          <p:cNvPr id="12" name="Oval 11"/>
          <p:cNvSpPr/>
          <p:nvPr/>
        </p:nvSpPr>
        <p:spPr>
          <a:xfrm>
            <a:off x="1045285" y="2652687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grpSp>
        <p:nvGrpSpPr>
          <p:cNvPr id="6" name="Group 12"/>
          <p:cNvGrpSpPr/>
          <p:nvPr/>
        </p:nvGrpSpPr>
        <p:grpSpPr>
          <a:xfrm>
            <a:off x="1422945" y="2698103"/>
            <a:ext cx="1710262" cy="250614"/>
            <a:chOff x="1126066" y="1913467"/>
            <a:chExt cx="4487333" cy="66780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grpSp>
        <p:nvGrpSpPr>
          <p:cNvPr id="13" name="Group 16"/>
          <p:cNvGrpSpPr/>
          <p:nvPr/>
        </p:nvGrpSpPr>
        <p:grpSpPr>
          <a:xfrm>
            <a:off x="3444074" y="2705359"/>
            <a:ext cx="1710262" cy="250614"/>
            <a:chOff x="1126066" y="1913467"/>
            <a:chExt cx="4487333" cy="66780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5447060" y="2694472"/>
            <a:ext cx="1710262" cy="250614"/>
            <a:chOff x="1126066" y="1913467"/>
            <a:chExt cx="4487333" cy="66780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7148542" y="2659944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78228" y="2685344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44628" y="2674458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grpSp>
        <p:nvGrpSpPr>
          <p:cNvPr id="21" name="Group 23"/>
          <p:cNvGrpSpPr>
            <a:grpSpLocks/>
          </p:cNvGrpSpPr>
          <p:nvPr/>
        </p:nvGrpSpPr>
        <p:grpSpPr bwMode="auto">
          <a:xfrm rot="3275212">
            <a:off x="7155093" y="1985333"/>
            <a:ext cx="766763" cy="823913"/>
            <a:chOff x="2381" y="1546"/>
            <a:chExt cx="998" cy="1189"/>
          </a:xfrm>
        </p:grpSpPr>
        <p:sp>
          <p:nvSpPr>
            <p:cNvPr id="7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23"/>
          <p:cNvGrpSpPr>
            <a:grpSpLocks/>
          </p:cNvGrpSpPr>
          <p:nvPr/>
        </p:nvGrpSpPr>
        <p:grpSpPr bwMode="auto">
          <a:xfrm rot="3275212">
            <a:off x="1048207" y="1974447"/>
            <a:ext cx="766763" cy="823913"/>
            <a:chOff x="2381" y="1546"/>
            <a:chExt cx="998" cy="1189"/>
          </a:xfrm>
        </p:grpSpPr>
        <p:sp>
          <p:nvSpPr>
            <p:cNvPr id="29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68074" y="3469628"/>
            <a:ext cx="799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Physics: position minimizes total potential energy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6883" y="5607530"/>
            <a:ext cx="6232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subject to boundary constraints (nails)</a:t>
            </a: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20566" y="54334"/>
            <a:ext cx="321208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Spring Networks</a:t>
            </a:r>
            <a:endParaRPr lang="en-US" sz="2000" dirty="0">
              <a:latin typeface="Garamond"/>
              <a:cs typeface="Garamond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672" y="4364044"/>
            <a:ext cx="3698388" cy="11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65" y="2267189"/>
            <a:ext cx="4610100" cy="8509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592226" y="416631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5503" y="3532555"/>
            <a:ext cx="1254276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ANAPC10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40916" y="4244845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CDC27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06255" y="5055844"/>
            <a:ext cx="1103561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ANAPC5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98135" y="5059860"/>
            <a:ext cx="96877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UBE2C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74942" y="4244847"/>
            <a:ext cx="1128409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ANAPC2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06255" y="3512669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5" name="Straight Connector 14"/>
          <p:cNvCxnSpPr>
            <a:stCxn id="45" idx="2"/>
            <a:endCxn id="39" idx="0"/>
          </p:cNvCxnSpPr>
          <p:nvPr/>
        </p:nvCxnSpPr>
        <p:spPr>
          <a:xfrm flipH="1">
            <a:off x="2518000" y="3846708"/>
            <a:ext cx="865339" cy="3981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3" idx="1"/>
            <a:endCxn id="39" idx="3"/>
          </p:cNvCxnSpPr>
          <p:nvPr/>
        </p:nvCxnSpPr>
        <p:spPr>
          <a:xfrm flipH="1" flipV="1">
            <a:off x="2995083" y="4411865"/>
            <a:ext cx="1079859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1" idx="0"/>
            <a:endCxn id="39" idx="2"/>
          </p:cNvCxnSpPr>
          <p:nvPr/>
        </p:nvCxnSpPr>
        <p:spPr>
          <a:xfrm flipH="1" flipV="1">
            <a:off x="2518000" y="4578884"/>
            <a:ext cx="940036" cy="4769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1"/>
            <a:endCxn id="41" idx="3"/>
          </p:cNvCxnSpPr>
          <p:nvPr/>
        </p:nvCxnSpPr>
        <p:spPr>
          <a:xfrm flipH="1" flipV="1">
            <a:off x="4009816" y="5222864"/>
            <a:ext cx="1688319" cy="401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5188759" y="4570868"/>
            <a:ext cx="509368" cy="5093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2" idx="0"/>
            <a:endCxn id="6" idx="2"/>
          </p:cNvCxnSpPr>
          <p:nvPr/>
        </p:nvCxnSpPr>
        <p:spPr>
          <a:xfrm flipV="1">
            <a:off x="6182524" y="3866594"/>
            <a:ext cx="117" cy="11932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6" idx="1"/>
            <a:endCxn id="45" idx="3"/>
          </p:cNvCxnSpPr>
          <p:nvPr/>
        </p:nvCxnSpPr>
        <p:spPr>
          <a:xfrm flipH="1" flipV="1">
            <a:off x="3860422" y="3679689"/>
            <a:ext cx="1695081" cy="198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833433" y="3826753"/>
            <a:ext cx="248301" cy="4113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188759" y="3878107"/>
            <a:ext cx="366745" cy="3803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20566" y="54334"/>
            <a:ext cx="321208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Spring Networks</a:t>
            </a:r>
            <a:endParaRPr lang="en-US" sz="2000" dirty="0">
              <a:latin typeface="Garamond"/>
              <a:cs typeface="Garamond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33"/>
          <p:cNvGrpSpPr/>
          <p:nvPr/>
        </p:nvGrpSpPr>
        <p:grpSpPr>
          <a:xfrm>
            <a:off x="306886" y="980182"/>
            <a:ext cx="7270390" cy="1776413"/>
            <a:chOff x="306886" y="980182"/>
            <a:chExt cx="7270390" cy="1776413"/>
          </a:xfrm>
        </p:grpSpPr>
        <p:sp>
          <p:nvSpPr>
            <p:cNvPr id="33" name="TextBox 32"/>
            <p:cNvSpPr txBox="1"/>
            <p:nvPr/>
          </p:nvSpPr>
          <p:spPr>
            <a:xfrm>
              <a:off x="306886" y="980182"/>
              <a:ext cx="727039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Interpolate values of a function at all vertices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   from given values at a few vertices.</a:t>
              </a:r>
              <a:endParaRPr lang="en-US" dirty="0">
                <a:solidFill>
                  <a:prstClr val="black"/>
                </a:solidFill>
                <a:latin typeface="Helvetica"/>
                <a:cs typeface="Helvetic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7010" y="2233375"/>
              <a:ext cx="1398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Minimize</a:t>
              </a: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39124" y="348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09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70260" y="381695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2905" y="461457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7708431" y="3498596"/>
            <a:ext cx="1254276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ANAPC10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7356" y="4244845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CDC27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06255" y="5055844"/>
            <a:ext cx="1103561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ANAPC5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98135" y="5059860"/>
            <a:ext cx="96877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UBE2C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74942" y="4244847"/>
            <a:ext cx="1128409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ANAPC2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06255" y="3512669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5" name="Straight Connector 14"/>
          <p:cNvCxnSpPr>
            <a:stCxn id="45" idx="2"/>
            <a:endCxn id="39" idx="0"/>
          </p:cNvCxnSpPr>
          <p:nvPr/>
        </p:nvCxnSpPr>
        <p:spPr>
          <a:xfrm flipH="1">
            <a:off x="874440" y="3846708"/>
            <a:ext cx="2508899" cy="3981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3" idx="1"/>
            <a:endCxn id="39" idx="3"/>
          </p:cNvCxnSpPr>
          <p:nvPr/>
        </p:nvCxnSpPr>
        <p:spPr>
          <a:xfrm flipH="1" flipV="1">
            <a:off x="1351523" y="4411865"/>
            <a:ext cx="2723419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1" idx="0"/>
            <a:endCxn id="39" idx="2"/>
          </p:cNvCxnSpPr>
          <p:nvPr/>
        </p:nvCxnSpPr>
        <p:spPr>
          <a:xfrm flipH="1" flipV="1">
            <a:off x="874440" y="4578884"/>
            <a:ext cx="2583596" cy="4769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1"/>
            <a:endCxn id="41" idx="3"/>
          </p:cNvCxnSpPr>
          <p:nvPr/>
        </p:nvCxnSpPr>
        <p:spPr>
          <a:xfrm flipH="1" flipV="1">
            <a:off x="4009816" y="5222864"/>
            <a:ext cx="1688319" cy="401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5188759" y="4570868"/>
            <a:ext cx="509368" cy="5093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2" idx="0"/>
            <a:endCxn id="6" idx="2"/>
          </p:cNvCxnSpPr>
          <p:nvPr/>
        </p:nvCxnSpPr>
        <p:spPr>
          <a:xfrm flipV="1">
            <a:off x="6182524" y="3832635"/>
            <a:ext cx="2153045" cy="12272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6" idx="1"/>
            <a:endCxn id="45" idx="3"/>
          </p:cNvCxnSpPr>
          <p:nvPr/>
        </p:nvCxnSpPr>
        <p:spPr>
          <a:xfrm flipH="1">
            <a:off x="3860422" y="3665616"/>
            <a:ext cx="3848009" cy="1407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833433" y="3826753"/>
            <a:ext cx="248301" cy="4113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188759" y="3844148"/>
            <a:ext cx="2533256" cy="41429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23"/>
          <p:cNvGrpSpPr>
            <a:grpSpLocks/>
          </p:cNvGrpSpPr>
          <p:nvPr/>
        </p:nvGrpSpPr>
        <p:grpSpPr bwMode="auto">
          <a:xfrm rot="3275212">
            <a:off x="640712" y="3419539"/>
            <a:ext cx="766763" cy="823913"/>
            <a:chOff x="2381" y="1546"/>
            <a:chExt cx="998" cy="1189"/>
          </a:xfrm>
        </p:grpSpPr>
        <p:sp>
          <p:nvSpPr>
            <p:cNvPr id="44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2" name="Group 23"/>
          <p:cNvGrpSpPr>
            <a:grpSpLocks/>
          </p:cNvGrpSpPr>
          <p:nvPr/>
        </p:nvGrpSpPr>
        <p:grpSpPr bwMode="auto">
          <a:xfrm rot="3275212">
            <a:off x="8202718" y="2614297"/>
            <a:ext cx="766763" cy="823913"/>
            <a:chOff x="2381" y="1546"/>
            <a:chExt cx="998" cy="1189"/>
          </a:xfrm>
        </p:grpSpPr>
        <p:sp>
          <p:nvSpPr>
            <p:cNvPr id="53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120566" y="54334"/>
            <a:ext cx="321208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Spring Networks</a:t>
            </a:r>
            <a:endParaRPr lang="en-US" sz="2000" dirty="0">
              <a:latin typeface="Garamond"/>
              <a:cs typeface="Garamond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33"/>
          <p:cNvGrpSpPr/>
          <p:nvPr/>
        </p:nvGrpSpPr>
        <p:grpSpPr>
          <a:xfrm>
            <a:off x="306886" y="980182"/>
            <a:ext cx="7270390" cy="1776413"/>
            <a:chOff x="306886" y="980182"/>
            <a:chExt cx="7270390" cy="1776413"/>
          </a:xfrm>
        </p:grpSpPr>
        <p:sp>
          <p:nvSpPr>
            <p:cNvPr id="68" name="TextBox 67"/>
            <p:cNvSpPr txBox="1"/>
            <p:nvPr/>
          </p:nvSpPr>
          <p:spPr>
            <a:xfrm>
              <a:off x="306886" y="980182"/>
              <a:ext cx="727039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Interpolate values of a function at all vertices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   from given values at a few vertices.</a:t>
              </a:r>
              <a:endParaRPr lang="en-US" dirty="0">
                <a:solidFill>
                  <a:prstClr val="black"/>
                </a:solidFill>
                <a:latin typeface="Helvetica"/>
                <a:cs typeface="Helvetica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7010" y="2233375"/>
              <a:ext cx="1398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Minimize</a:t>
              </a: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</a:t>
              </a:r>
            </a:p>
          </p:txBody>
        </p:sp>
      </p:grpSp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65" y="2267189"/>
            <a:ext cx="4610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65" y="2267189"/>
            <a:ext cx="4610100" cy="850900"/>
          </a:xfrm>
          <a:prstGeom prst="rect">
            <a:avLst/>
          </a:prstGeom>
        </p:spPr>
      </p:pic>
      <p:grpSp>
        <p:nvGrpSpPr>
          <p:cNvPr id="3" name="Group 33"/>
          <p:cNvGrpSpPr/>
          <p:nvPr/>
        </p:nvGrpSpPr>
        <p:grpSpPr>
          <a:xfrm>
            <a:off x="306886" y="980182"/>
            <a:ext cx="7270390" cy="1776413"/>
            <a:chOff x="306886" y="980182"/>
            <a:chExt cx="7270390" cy="1776413"/>
          </a:xfrm>
        </p:grpSpPr>
        <p:sp>
          <p:nvSpPr>
            <p:cNvPr id="5" name="TextBox 4"/>
            <p:cNvSpPr txBox="1"/>
            <p:nvPr/>
          </p:nvSpPr>
          <p:spPr>
            <a:xfrm>
              <a:off x="306886" y="980182"/>
              <a:ext cx="727039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Interpolate values of a function at all vertices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   from given values at a few vertices.</a:t>
              </a:r>
              <a:endParaRPr lang="en-US" dirty="0">
                <a:solidFill>
                  <a:prstClr val="black"/>
                </a:solidFill>
                <a:latin typeface="Helvetica"/>
                <a:cs typeface="Helvetica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7010" y="2233375"/>
              <a:ext cx="1398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Minimize</a:t>
              </a: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70260" y="381695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2905" y="461457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6009" y="3096199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0.51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45975" y="5326881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0.61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85728" y="4475067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0.53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42714" y="532986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0.30</a:t>
            </a:r>
          </a:p>
        </p:txBody>
      </p:sp>
      <p:sp>
        <p:nvSpPr>
          <p:cNvPr id="6" name="Rectangle 5"/>
          <p:cNvSpPr/>
          <p:nvPr/>
        </p:nvSpPr>
        <p:spPr>
          <a:xfrm>
            <a:off x="7708431" y="3498596"/>
            <a:ext cx="1254276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ANAPC10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7356" y="4244845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CDC27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30171" y="5055844"/>
            <a:ext cx="1103561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ANAPC5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62304" y="5059860"/>
            <a:ext cx="96877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UBE2C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58314" y="4251639"/>
            <a:ext cx="1128409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ANAPC2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81196" y="3485502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5" name="Straight Connector 14"/>
          <p:cNvCxnSpPr>
            <a:stCxn id="45" idx="2"/>
            <a:endCxn id="39" idx="0"/>
          </p:cNvCxnSpPr>
          <p:nvPr/>
        </p:nvCxnSpPr>
        <p:spPr>
          <a:xfrm flipH="1">
            <a:off x="874440" y="3819541"/>
            <a:ext cx="3683840" cy="4253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3" idx="1"/>
            <a:endCxn id="39" idx="3"/>
          </p:cNvCxnSpPr>
          <p:nvPr/>
        </p:nvCxnSpPr>
        <p:spPr>
          <a:xfrm flipH="1" flipV="1">
            <a:off x="1351523" y="4411865"/>
            <a:ext cx="2906791" cy="679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1" idx="0"/>
            <a:endCxn id="39" idx="2"/>
          </p:cNvCxnSpPr>
          <p:nvPr/>
        </p:nvCxnSpPr>
        <p:spPr>
          <a:xfrm flipH="1" flipV="1">
            <a:off x="874440" y="4578884"/>
            <a:ext cx="2207512" cy="4769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1"/>
            <a:endCxn id="41" idx="3"/>
          </p:cNvCxnSpPr>
          <p:nvPr/>
        </p:nvCxnSpPr>
        <p:spPr>
          <a:xfrm flipH="1" flipV="1">
            <a:off x="3633732" y="5222864"/>
            <a:ext cx="1928572" cy="401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5188759" y="4570868"/>
            <a:ext cx="387120" cy="48900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2" idx="0"/>
            <a:endCxn id="6" idx="2"/>
          </p:cNvCxnSpPr>
          <p:nvPr/>
        </p:nvCxnSpPr>
        <p:spPr>
          <a:xfrm flipV="1">
            <a:off x="6046693" y="3832635"/>
            <a:ext cx="2288876" cy="12272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6" idx="1"/>
            <a:endCxn id="45" idx="3"/>
          </p:cNvCxnSpPr>
          <p:nvPr/>
        </p:nvCxnSpPr>
        <p:spPr>
          <a:xfrm flipH="1" flipV="1">
            <a:off x="5035363" y="3652522"/>
            <a:ext cx="2673068" cy="1309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3" idx="0"/>
            <a:endCxn id="45" idx="2"/>
          </p:cNvCxnSpPr>
          <p:nvPr/>
        </p:nvCxnSpPr>
        <p:spPr>
          <a:xfrm flipH="1" flipV="1">
            <a:off x="4558280" y="3819541"/>
            <a:ext cx="264239" cy="43209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188759" y="3844148"/>
            <a:ext cx="2533256" cy="41429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23"/>
          <p:cNvGrpSpPr>
            <a:grpSpLocks/>
          </p:cNvGrpSpPr>
          <p:nvPr/>
        </p:nvGrpSpPr>
        <p:grpSpPr bwMode="auto">
          <a:xfrm rot="3275212">
            <a:off x="640712" y="3419539"/>
            <a:ext cx="766763" cy="823913"/>
            <a:chOff x="2381" y="1546"/>
            <a:chExt cx="998" cy="1189"/>
          </a:xfrm>
        </p:grpSpPr>
        <p:sp>
          <p:nvSpPr>
            <p:cNvPr id="44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2" name="Group 23"/>
          <p:cNvGrpSpPr>
            <a:grpSpLocks/>
          </p:cNvGrpSpPr>
          <p:nvPr/>
        </p:nvGrpSpPr>
        <p:grpSpPr bwMode="auto">
          <a:xfrm rot="3275212">
            <a:off x="8202718" y="2614297"/>
            <a:ext cx="766763" cy="823913"/>
            <a:chOff x="2381" y="1546"/>
            <a:chExt cx="998" cy="1189"/>
          </a:xfrm>
        </p:grpSpPr>
        <p:sp>
          <p:nvSpPr>
            <p:cNvPr id="53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120566" y="54334"/>
            <a:ext cx="321208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Spring Networks</a:t>
            </a:r>
            <a:endParaRPr lang="en-US" sz="2000" dirty="0">
              <a:latin typeface="Garamond"/>
              <a:cs typeface="Garamond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3841" y="5902540"/>
            <a:ext cx="8208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In the solution, variables are the average of their neighbors</a:t>
            </a:r>
          </a:p>
        </p:txBody>
      </p:sp>
    </p:spTree>
    <p:extLst>
      <p:ext uri="{BB962C8B-B14F-4D97-AF65-F5344CB8AC3E}">
        <p14:creationId xmlns:p14="http://schemas.microsoft.com/office/powerpoint/2010/main" val="23994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ttem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3825" y="55344"/>
            <a:ext cx="541175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Drawing by Spring Networks</a:t>
            </a:r>
            <a:endParaRPr lang="en-US" sz="3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046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3825" y="55344"/>
            <a:ext cx="541175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Drawing by Spring Networks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517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2652"/>
            <a:ext cx="7278199" cy="57424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3825" y="55344"/>
            <a:ext cx="541175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Drawing by Spring Networks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230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1348531" y="299114"/>
            <a:ext cx="6584521" cy="5718027"/>
            <a:chOff x="1348531" y="299114"/>
            <a:chExt cx="6584521" cy="5718027"/>
          </a:xfrm>
        </p:grpSpPr>
        <p:grpSp>
          <p:nvGrpSpPr>
            <p:cNvPr id="63" name="Group 62"/>
            <p:cNvGrpSpPr/>
            <p:nvPr/>
          </p:nvGrpSpPr>
          <p:grpSpPr>
            <a:xfrm>
              <a:off x="4233765" y="299114"/>
              <a:ext cx="3699287" cy="5718027"/>
              <a:chOff x="4233765" y="299114"/>
              <a:chExt cx="3699287" cy="5718027"/>
            </a:xfrm>
          </p:grpSpPr>
          <p:grpSp>
            <p:nvGrpSpPr>
              <p:cNvPr id="45" name="Group 23"/>
              <p:cNvGrpSpPr>
                <a:grpSpLocks/>
              </p:cNvGrpSpPr>
              <p:nvPr/>
            </p:nvGrpSpPr>
            <p:grpSpPr bwMode="auto">
              <a:xfrm rot="2160148">
                <a:off x="7099448" y="5148876"/>
                <a:ext cx="833604" cy="868265"/>
                <a:chOff x="2381" y="1482"/>
                <a:chExt cx="1085" cy="1253"/>
              </a:xfrm>
            </p:grpSpPr>
            <p:sp>
              <p:nvSpPr>
                <p:cNvPr id="46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 rot="712586">
                  <a:off x="2381" y="1585"/>
                  <a:ext cx="998" cy="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Freeform 25"/>
                <p:cNvSpPr>
                  <a:spLocks/>
                </p:cNvSpPr>
                <p:nvPr/>
              </p:nvSpPr>
              <p:spPr bwMode="auto">
                <a:xfrm rot="712586">
                  <a:off x="2578" y="1748"/>
                  <a:ext cx="731" cy="976"/>
                </a:xfrm>
                <a:custGeom>
                  <a:avLst/>
                  <a:gdLst/>
                  <a:ahLst/>
                  <a:cxnLst>
                    <a:cxn ang="0">
                      <a:pos x="1443" y="1861"/>
                    </a:cxn>
                    <a:cxn ang="0">
                      <a:pos x="1395" y="1715"/>
                    </a:cxn>
                    <a:cxn ang="0">
                      <a:pos x="1364" y="1636"/>
                    </a:cxn>
                    <a:cxn ang="0">
                      <a:pos x="1344" y="1611"/>
                    </a:cxn>
                    <a:cxn ang="0">
                      <a:pos x="1290" y="1543"/>
                    </a:cxn>
                    <a:cxn ang="0">
                      <a:pos x="1208" y="1442"/>
                    </a:cxn>
                    <a:cxn ang="0">
                      <a:pos x="1106" y="1314"/>
                    </a:cxn>
                    <a:cxn ang="0">
                      <a:pos x="990" y="1170"/>
                    </a:cxn>
                    <a:cxn ang="0">
                      <a:pos x="868" y="1018"/>
                    </a:cxn>
                    <a:cxn ang="0">
                      <a:pos x="746" y="866"/>
                    </a:cxn>
                    <a:cxn ang="0">
                      <a:pos x="632" y="723"/>
                    </a:cxn>
                    <a:cxn ang="0">
                      <a:pos x="533" y="598"/>
                    </a:cxn>
                    <a:cxn ang="0">
                      <a:pos x="455" y="501"/>
                    </a:cxn>
                    <a:cxn ang="0">
                      <a:pos x="401" y="431"/>
                    </a:cxn>
                    <a:cxn ang="0">
                      <a:pos x="349" y="358"/>
                    </a:cxn>
                    <a:cxn ang="0">
                      <a:pos x="302" y="278"/>
                    </a:cxn>
                    <a:cxn ang="0">
                      <a:pos x="258" y="192"/>
                    </a:cxn>
                    <a:cxn ang="0">
                      <a:pos x="221" y="100"/>
                    </a:cxn>
                    <a:cxn ang="0">
                      <a:pos x="190" y="2"/>
                    </a:cxn>
                    <a:cxn ang="0">
                      <a:pos x="178" y="11"/>
                    </a:cxn>
                    <a:cxn ang="0">
                      <a:pos x="159" y="36"/>
                    </a:cxn>
                    <a:cxn ang="0">
                      <a:pos x="140" y="50"/>
                    </a:cxn>
                    <a:cxn ang="0">
                      <a:pos x="70" y="95"/>
                    </a:cxn>
                    <a:cxn ang="0">
                      <a:pos x="6" y="143"/>
                    </a:cxn>
                    <a:cxn ang="0">
                      <a:pos x="10" y="158"/>
                    </a:cxn>
                    <a:cxn ang="0">
                      <a:pos x="55" y="196"/>
                    </a:cxn>
                    <a:cxn ang="0">
                      <a:pos x="125" y="256"/>
                    </a:cxn>
                    <a:cxn ang="0">
                      <a:pos x="206" y="331"/>
                    </a:cxn>
                    <a:cxn ang="0">
                      <a:pos x="281" y="412"/>
                    </a:cxn>
                    <a:cxn ang="0">
                      <a:pos x="327" y="471"/>
                    </a:cxn>
                    <a:cxn ang="0">
                      <a:pos x="365" y="521"/>
                    </a:cxn>
                    <a:cxn ang="0">
                      <a:pos x="433" y="611"/>
                    </a:cxn>
                    <a:cxn ang="0">
                      <a:pos x="526" y="732"/>
                    </a:cxn>
                    <a:cxn ang="0">
                      <a:pos x="637" y="875"/>
                    </a:cxn>
                    <a:cxn ang="0">
                      <a:pos x="757" y="1029"/>
                    </a:cxn>
                    <a:cxn ang="0">
                      <a:pos x="880" y="1186"/>
                    </a:cxn>
                    <a:cxn ang="0">
                      <a:pos x="998" y="1337"/>
                    </a:cxn>
                    <a:cxn ang="0">
                      <a:pos x="1107" y="1472"/>
                    </a:cxn>
                    <a:cxn ang="0">
                      <a:pos x="1198" y="1581"/>
                    </a:cxn>
                    <a:cxn ang="0">
                      <a:pos x="1262" y="1655"/>
                    </a:cxn>
                    <a:cxn ang="0">
                      <a:pos x="1288" y="1690"/>
                    </a:cxn>
                    <a:cxn ang="0">
                      <a:pos x="1326" y="1750"/>
                    </a:cxn>
                    <a:cxn ang="0">
                      <a:pos x="1376" y="1828"/>
                    </a:cxn>
                    <a:cxn ang="0">
                      <a:pos x="1426" y="1901"/>
                    </a:cxn>
                    <a:cxn ang="0">
                      <a:pos x="1458" y="1947"/>
                    </a:cxn>
                  </a:cxnLst>
                  <a:rect l="0" t="0" r="r" b="b"/>
                  <a:pathLst>
                    <a:path w="1463" h="1952">
                      <a:moveTo>
                        <a:pt x="1463" y="1951"/>
                      </a:moveTo>
                      <a:lnTo>
                        <a:pt x="1455" y="1910"/>
                      </a:lnTo>
                      <a:lnTo>
                        <a:pt x="1443" y="1861"/>
                      </a:lnTo>
                      <a:lnTo>
                        <a:pt x="1427" y="1811"/>
                      </a:lnTo>
                      <a:lnTo>
                        <a:pt x="1411" y="1761"/>
                      </a:lnTo>
                      <a:lnTo>
                        <a:pt x="1395" y="1715"/>
                      </a:lnTo>
                      <a:lnTo>
                        <a:pt x="1380" y="1677"/>
                      </a:lnTo>
                      <a:lnTo>
                        <a:pt x="1369" y="1649"/>
                      </a:lnTo>
                      <a:lnTo>
                        <a:pt x="1364" y="1636"/>
                      </a:lnTo>
                      <a:lnTo>
                        <a:pt x="1361" y="1633"/>
                      </a:lnTo>
                      <a:lnTo>
                        <a:pt x="1354" y="1624"/>
                      </a:lnTo>
                      <a:lnTo>
                        <a:pt x="1344" y="1611"/>
                      </a:lnTo>
                      <a:lnTo>
                        <a:pt x="1329" y="1593"/>
                      </a:lnTo>
                      <a:lnTo>
                        <a:pt x="1312" y="1570"/>
                      </a:lnTo>
                      <a:lnTo>
                        <a:pt x="1290" y="1543"/>
                      </a:lnTo>
                      <a:lnTo>
                        <a:pt x="1266" y="1513"/>
                      </a:lnTo>
                      <a:lnTo>
                        <a:pt x="1238" y="1479"/>
                      </a:lnTo>
                      <a:lnTo>
                        <a:pt x="1208" y="1442"/>
                      </a:lnTo>
                      <a:lnTo>
                        <a:pt x="1176" y="1402"/>
                      </a:lnTo>
                      <a:lnTo>
                        <a:pt x="1142" y="1359"/>
                      </a:lnTo>
                      <a:lnTo>
                        <a:pt x="1106" y="1314"/>
                      </a:lnTo>
                      <a:lnTo>
                        <a:pt x="1069" y="1268"/>
                      </a:lnTo>
                      <a:lnTo>
                        <a:pt x="1030" y="1220"/>
                      </a:lnTo>
                      <a:lnTo>
                        <a:pt x="990" y="1170"/>
                      </a:lnTo>
                      <a:lnTo>
                        <a:pt x="950" y="1119"/>
                      </a:lnTo>
                      <a:lnTo>
                        <a:pt x="909" y="1069"/>
                      </a:lnTo>
                      <a:lnTo>
                        <a:pt x="868" y="1018"/>
                      </a:lnTo>
                      <a:lnTo>
                        <a:pt x="827" y="966"/>
                      </a:lnTo>
                      <a:lnTo>
                        <a:pt x="786" y="915"/>
                      </a:lnTo>
                      <a:lnTo>
                        <a:pt x="746" y="866"/>
                      </a:lnTo>
                      <a:lnTo>
                        <a:pt x="707" y="816"/>
                      </a:lnTo>
                      <a:lnTo>
                        <a:pt x="669" y="769"/>
                      </a:lnTo>
                      <a:lnTo>
                        <a:pt x="632" y="723"/>
                      </a:lnTo>
                      <a:lnTo>
                        <a:pt x="598" y="679"/>
                      </a:lnTo>
                      <a:lnTo>
                        <a:pt x="564" y="638"/>
                      </a:lnTo>
                      <a:lnTo>
                        <a:pt x="533" y="598"/>
                      </a:lnTo>
                      <a:lnTo>
                        <a:pt x="504" y="563"/>
                      </a:lnTo>
                      <a:lnTo>
                        <a:pt x="478" y="529"/>
                      </a:lnTo>
                      <a:lnTo>
                        <a:pt x="455" y="501"/>
                      </a:lnTo>
                      <a:lnTo>
                        <a:pt x="434" y="475"/>
                      </a:lnTo>
                      <a:lnTo>
                        <a:pt x="418" y="454"/>
                      </a:lnTo>
                      <a:lnTo>
                        <a:pt x="401" y="431"/>
                      </a:lnTo>
                      <a:lnTo>
                        <a:pt x="382" y="407"/>
                      </a:lnTo>
                      <a:lnTo>
                        <a:pt x="366" y="383"/>
                      </a:lnTo>
                      <a:lnTo>
                        <a:pt x="349" y="358"/>
                      </a:lnTo>
                      <a:lnTo>
                        <a:pt x="333" y="332"/>
                      </a:lnTo>
                      <a:lnTo>
                        <a:pt x="317" y="305"/>
                      </a:lnTo>
                      <a:lnTo>
                        <a:pt x="302" y="278"/>
                      </a:lnTo>
                      <a:lnTo>
                        <a:pt x="287" y="249"/>
                      </a:lnTo>
                      <a:lnTo>
                        <a:pt x="272" y="221"/>
                      </a:lnTo>
                      <a:lnTo>
                        <a:pt x="258" y="192"/>
                      </a:lnTo>
                      <a:lnTo>
                        <a:pt x="245" y="162"/>
                      </a:lnTo>
                      <a:lnTo>
                        <a:pt x="233" y="131"/>
                      </a:lnTo>
                      <a:lnTo>
                        <a:pt x="221" y="100"/>
                      </a:lnTo>
                      <a:lnTo>
                        <a:pt x="209" y="67"/>
                      </a:lnTo>
                      <a:lnTo>
                        <a:pt x="199" y="35"/>
                      </a:lnTo>
                      <a:lnTo>
                        <a:pt x="190" y="2"/>
                      </a:lnTo>
                      <a:lnTo>
                        <a:pt x="188" y="0"/>
                      </a:lnTo>
                      <a:lnTo>
                        <a:pt x="184" y="4"/>
                      </a:lnTo>
                      <a:lnTo>
                        <a:pt x="178" y="11"/>
                      </a:lnTo>
                      <a:lnTo>
                        <a:pt x="171" y="19"/>
                      </a:lnTo>
                      <a:lnTo>
                        <a:pt x="166" y="28"/>
                      </a:lnTo>
                      <a:lnTo>
                        <a:pt x="159" y="36"/>
                      </a:lnTo>
                      <a:lnTo>
                        <a:pt x="153" y="42"/>
                      </a:lnTo>
                      <a:lnTo>
                        <a:pt x="150" y="45"/>
                      </a:lnTo>
                      <a:lnTo>
                        <a:pt x="140" y="50"/>
                      </a:lnTo>
                      <a:lnTo>
                        <a:pt x="122" y="62"/>
                      </a:lnTo>
                      <a:lnTo>
                        <a:pt x="98" y="76"/>
                      </a:lnTo>
                      <a:lnTo>
                        <a:pt x="70" y="95"/>
                      </a:lnTo>
                      <a:lnTo>
                        <a:pt x="44" y="113"/>
                      </a:lnTo>
                      <a:lnTo>
                        <a:pt x="21" y="131"/>
                      </a:lnTo>
                      <a:lnTo>
                        <a:pt x="6" y="143"/>
                      </a:lnTo>
                      <a:lnTo>
                        <a:pt x="0" y="150"/>
                      </a:lnTo>
                      <a:lnTo>
                        <a:pt x="2" y="153"/>
                      </a:lnTo>
                      <a:lnTo>
                        <a:pt x="10" y="158"/>
                      </a:lnTo>
                      <a:lnTo>
                        <a:pt x="22" y="168"/>
                      </a:lnTo>
                      <a:lnTo>
                        <a:pt x="37" y="180"/>
                      </a:lnTo>
                      <a:lnTo>
                        <a:pt x="55" y="196"/>
                      </a:lnTo>
                      <a:lnTo>
                        <a:pt x="77" y="214"/>
                      </a:lnTo>
                      <a:lnTo>
                        <a:pt x="100" y="234"/>
                      </a:lnTo>
                      <a:lnTo>
                        <a:pt x="125" y="256"/>
                      </a:lnTo>
                      <a:lnTo>
                        <a:pt x="152" y="280"/>
                      </a:lnTo>
                      <a:lnTo>
                        <a:pt x="178" y="306"/>
                      </a:lnTo>
                      <a:lnTo>
                        <a:pt x="206" y="331"/>
                      </a:lnTo>
                      <a:lnTo>
                        <a:pt x="233" y="359"/>
                      </a:lnTo>
                      <a:lnTo>
                        <a:pt x="258" y="385"/>
                      </a:lnTo>
                      <a:lnTo>
                        <a:pt x="281" y="412"/>
                      </a:lnTo>
                      <a:lnTo>
                        <a:pt x="303" y="438"/>
                      </a:lnTo>
                      <a:lnTo>
                        <a:pt x="322" y="465"/>
                      </a:lnTo>
                      <a:lnTo>
                        <a:pt x="327" y="471"/>
                      </a:lnTo>
                      <a:lnTo>
                        <a:pt x="335" y="483"/>
                      </a:lnTo>
                      <a:lnTo>
                        <a:pt x="348" y="499"/>
                      </a:lnTo>
                      <a:lnTo>
                        <a:pt x="365" y="521"/>
                      </a:lnTo>
                      <a:lnTo>
                        <a:pt x="385" y="548"/>
                      </a:lnTo>
                      <a:lnTo>
                        <a:pt x="408" y="578"/>
                      </a:lnTo>
                      <a:lnTo>
                        <a:pt x="433" y="611"/>
                      </a:lnTo>
                      <a:lnTo>
                        <a:pt x="462" y="649"/>
                      </a:lnTo>
                      <a:lnTo>
                        <a:pt x="493" y="690"/>
                      </a:lnTo>
                      <a:lnTo>
                        <a:pt x="526" y="732"/>
                      </a:lnTo>
                      <a:lnTo>
                        <a:pt x="562" y="778"/>
                      </a:lnTo>
                      <a:lnTo>
                        <a:pt x="599" y="825"/>
                      </a:lnTo>
                      <a:lnTo>
                        <a:pt x="637" y="875"/>
                      </a:lnTo>
                      <a:lnTo>
                        <a:pt x="676" y="926"/>
                      </a:lnTo>
                      <a:lnTo>
                        <a:pt x="716" y="976"/>
                      </a:lnTo>
                      <a:lnTo>
                        <a:pt x="757" y="1029"/>
                      </a:lnTo>
                      <a:lnTo>
                        <a:pt x="798" y="1081"/>
                      </a:lnTo>
                      <a:lnTo>
                        <a:pt x="838" y="1134"/>
                      </a:lnTo>
                      <a:lnTo>
                        <a:pt x="880" y="1186"/>
                      </a:lnTo>
                      <a:lnTo>
                        <a:pt x="920" y="1238"/>
                      </a:lnTo>
                      <a:lnTo>
                        <a:pt x="960" y="1288"/>
                      </a:lnTo>
                      <a:lnTo>
                        <a:pt x="998" y="1337"/>
                      </a:lnTo>
                      <a:lnTo>
                        <a:pt x="1036" y="1384"/>
                      </a:lnTo>
                      <a:lnTo>
                        <a:pt x="1072" y="1429"/>
                      </a:lnTo>
                      <a:lnTo>
                        <a:pt x="1107" y="1472"/>
                      </a:lnTo>
                      <a:lnTo>
                        <a:pt x="1139" y="1511"/>
                      </a:lnTo>
                      <a:lnTo>
                        <a:pt x="1170" y="1548"/>
                      </a:lnTo>
                      <a:lnTo>
                        <a:pt x="1198" y="1581"/>
                      </a:lnTo>
                      <a:lnTo>
                        <a:pt x="1222" y="1610"/>
                      </a:lnTo>
                      <a:lnTo>
                        <a:pt x="1244" y="1636"/>
                      </a:lnTo>
                      <a:lnTo>
                        <a:pt x="1262" y="1655"/>
                      </a:lnTo>
                      <a:lnTo>
                        <a:pt x="1277" y="1671"/>
                      </a:lnTo>
                      <a:lnTo>
                        <a:pt x="1281" y="1678"/>
                      </a:lnTo>
                      <a:lnTo>
                        <a:pt x="1288" y="1690"/>
                      </a:lnTo>
                      <a:lnTo>
                        <a:pt x="1298" y="1707"/>
                      </a:lnTo>
                      <a:lnTo>
                        <a:pt x="1311" y="1727"/>
                      </a:lnTo>
                      <a:lnTo>
                        <a:pt x="1326" y="1750"/>
                      </a:lnTo>
                      <a:lnTo>
                        <a:pt x="1342" y="1775"/>
                      </a:lnTo>
                      <a:lnTo>
                        <a:pt x="1359" y="1801"/>
                      </a:lnTo>
                      <a:lnTo>
                        <a:pt x="1376" y="1828"/>
                      </a:lnTo>
                      <a:lnTo>
                        <a:pt x="1393" y="1853"/>
                      </a:lnTo>
                      <a:lnTo>
                        <a:pt x="1410" y="1879"/>
                      </a:lnTo>
                      <a:lnTo>
                        <a:pt x="1426" y="1901"/>
                      </a:lnTo>
                      <a:lnTo>
                        <a:pt x="1438" y="1920"/>
                      </a:lnTo>
                      <a:lnTo>
                        <a:pt x="1450" y="1936"/>
                      </a:lnTo>
                      <a:lnTo>
                        <a:pt x="1458" y="1947"/>
                      </a:lnTo>
                      <a:lnTo>
                        <a:pt x="1463" y="1952"/>
                      </a:lnTo>
                      <a:lnTo>
                        <a:pt x="1463" y="195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26"/>
                <p:cNvSpPr>
                  <a:spLocks/>
                </p:cNvSpPr>
                <p:nvPr/>
              </p:nvSpPr>
              <p:spPr bwMode="auto">
                <a:xfrm rot="712586">
                  <a:off x="2537" y="1546"/>
                  <a:ext cx="256" cy="217"/>
                </a:xfrm>
                <a:custGeom>
                  <a:avLst/>
                  <a:gdLst/>
                  <a:ahLst/>
                  <a:cxnLst>
                    <a:cxn ang="0">
                      <a:pos x="510" y="21"/>
                    </a:cxn>
                    <a:cxn ang="0">
                      <a:pos x="496" y="16"/>
                    </a:cxn>
                    <a:cxn ang="0">
                      <a:pos x="478" y="13"/>
                    </a:cxn>
                    <a:cxn ang="0">
                      <a:pos x="463" y="9"/>
                    </a:cxn>
                    <a:cxn ang="0">
                      <a:pos x="401" y="1"/>
                    </a:cxn>
                    <a:cxn ang="0">
                      <a:pos x="370" y="1"/>
                    </a:cxn>
                    <a:cxn ang="0">
                      <a:pos x="336" y="9"/>
                    </a:cxn>
                    <a:cxn ang="0">
                      <a:pos x="303" y="22"/>
                    </a:cxn>
                    <a:cxn ang="0">
                      <a:pos x="270" y="39"/>
                    </a:cxn>
                    <a:cxn ang="0">
                      <a:pos x="237" y="60"/>
                    </a:cxn>
                    <a:cxn ang="0">
                      <a:pos x="207" y="82"/>
                    </a:cxn>
                    <a:cxn ang="0">
                      <a:pos x="180" y="104"/>
                    </a:cxn>
                    <a:cxn ang="0">
                      <a:pos x="156" y="125"/>
                    </a:cxn>
                    <a:cxn ang="0">
                      <a:pos x="134" y="146"/>
                    </a:cxn>
                    <a:cxn ang="0">
                      <a:pos x="91" y="191"/>
                    </a:cxn>
                    <a:cxn ang="0">
                      <a:pos x="51" y="239"/>
                    </a:cxn>
                    <a:cxn ang="0">
                      <a:pos x="33" y="262"/>
                    </a:cxn>
                    <a:cxn ang="0">
                      <a:pos x="61" y="249"/>
                    </a:cxn>
                    <a:cxn ang="0">
                      <a:pos x="119" y="218"/>
                    </a:cxn>
                    <a:cxn ang="0">
                      <a:pos x="176" y="184"/>
                    </a:cxn>
                    <a:cxn ang="0">
                      <a:pos x="204" y="167"/>
                    </a:cxn>
                    <a:cxn ang="0">
                      <a:pos x="228" y="157"/>
                    </a:cxn>
                    <a:cxn ang="0">
                      <a:pos x="256" y="142"/>
                    </a:cxn>
                    <a:cxn ang="0">
                      <a:pos x="287" y="127"/>
                    </a:cxn>
                    <a:cxn ang="0">
                      <a:pos x="317" y="111"/>
                    </a:cxn>
                    <a:cxn ang="0">
                      <a:pos x="346" y="96"/>
                    </a:cxn>
                    <a:cxn ang="0">
                      <a:pos x="370" y="85"/>
                    </a:cxn>
                    <a:cxn ang="0">
                      <a:pos x="387" y="80"/>
                    </a:cxn>
                    <a:cxn ang="0">
                      <a:pos x="395" y="82"/>
                    </a:cxn>
                    <a:cxn ang="0">
                      <a:pos x="384" y="100"/>
                    </a:cxn>
                    <a:cxn ang="0">
                      <a:pos x="372" y="118"/>
                    </a:cxn>
                    <a:cxn ang="0">
                      <a:pos x="359" y="135"/>
                    </a:cxn>
                    <a:cxn ang="0">
                      <a:pos x="344" y="151"/>
                    </a:cxn>
                    <a:cxn ang="0">
                      <a:pos x="308" y="183"/>
                    </a:cxn>
                    <a:cxn ang="0">
                      <a:pos x="258" y="225"/>
                    </a:cxn>
                    <a:cxn ang="0">
                      <a:pos x="200" y="270"/>
                    </a:cxn>
                    <a:cxn ang="0">
                      <a:pos x="141" y="315"/>
                    </a:cxn>
                    <a:cxn ang="0">
                      <a:pos x="85" y="358"/>
                    </a:cxn>
                    <a:cxn ang="0">
                      <a:pos x="39" y="394"/>
                    </a:cxn>
                    <a:cxn ang="0">
                      <a:pos x="9" y="421"/>
                    </a:cxn>
                    <a:cxn ang="0">
                      <a:pos x="0" y="433"/>
                    </a:cxn>
                    <a:cxn ang="0">
                      <a:pos x="21" y="435"/>
                    </a:cxn>
                    <a:cxn ang="0">
                      <a:pos x="58" y="423"/>
                    </a:cxn>
                    <a:cxn ang="0">
                      <a:pos x="96" y="408"/>
                    </a:cxn>
                    <a:cxn ang="0">
                      <a:pos x="118" y="397"/>
                    </a:cxn>
                    <a:cxn ang="0">
                      <a:pos x="165" y="372"/>
                    </a:cxn>
                    <a:cxn ang="0">
                      <a:pos x="213" y="346"/>
                    </a:cxn>
                    <a:cxn ang="0">
                      <a:pos x="261" y="316"/>
                    </a:cxn>
                    <a:cxn ang="0">
                      <a:pos x="309" y="284"/>
                    </a:cxn>
                    <a:cxn ang="0">
                      <a:pos x="352" y="249"/>
                    </a:cxn>
                    <a:cxn ang="0">
                      <a:pos x="393" y="210"/>
                    </a:cxn>
                    <a:cxn ang="0">
                      <a:pos x="426" y="168"/>
                    </a:cxn>
                    <a:cxn ang="0">
                      <a:pos x="454" y="122"/>
                    </a:cxn>
                  </a:cxnLst>
                  <a:rect l="0" t="0" r="r" b="b"/>
                  <a:pathLst>
                    <a:path w="513" h="436">
                      <a:moveTo>
                        <a:pt x="513" y="23"/>
                      </a:moveTo>
                      <a:lnTo>
                        <a:pt x="510" y="21"/>
                      </a:lnTo>
                      <a:lnTo>
                        <a:pt x="504" y="19"/>
                      </a:lnTo>
                      <a:lnTo>
                        <a:pt x="496" y="16"/>
                      </a:lnTo>
                      <a:lnTo>
                        <a:pt x="487" y="14"/>
                      </a:lnTo>
                      <a:lnTo>
                        <a:pt x="478" y="13"/>
                      </a:lnTo>
                      <a:lnTo>
                        <a:pt x="470" y="10"/>
                      </a:lnTo>
                      <a:lnTo>
                        <a:pt x="463" y="9"/>
                      </a:lnTo>
                      <a:lnTo>
                        <a:pt x="460" y="7"/>
                      </a:lnTo>
                      <a:lnTo>
                        <a:pt x="401" y="1"/>
                      </a:lnTo>
                      <a:lnTo>
                        <a:pt x="386" y="0"/>
                      </a:lnTo>
                      <a:lnTo>
                        <a:pt x="370" y="1"/>
                      </a:lnTo>
                      <a:lnTo>
                        <a:pt x="354" y="5"/>
                      </a:lnTo>
                      <a:lnTo>
                        <a:pt x="336" y="9"/>
                      </a:lnTo>
                      <a:lnTo>
                        <a:pt x="320" y="15"/>
                      </a:lnTo>
                      <a:lnTo>
                        <a:pt x="303" y="22"/>
                      </a:lnTo>
                      <a:lnTo>
                        <a:pt x="286" y="30"/>
                      </a:lnTo>
                      <a:lnTo>
                        <a:pt x="270" y="39"/>
                      </a:lnTo>
                      <a:lnTo>
                        <a:pt x="253" y="50"/>
                      </a:lnTo>
                      <a:lnTo>
                        <a:pt x="237" y="60"/>
                      </a:lnTo>
                      <a:lnTo>
                        <a:pt x="221" y="70"/>
                      </a:lnTo>
                      <a:lnTo>
                        <a:pt x="207" y="82"/>
                      </a:lnTo>
                      <a:lnTo>
                        <a:pt x="192" y="92"/>
                      </a:lnTo>
                      <a:lnTo>
                        <a:pt x="180" y="104"/>
                      </a:lnTo>
                      <a:lnTo>
                        <a:pt x="167" y="114"/>
                      </a:lnTo>
                      <a:lnTo>
                        <a:pt x="156" y="125"/>
                      </a:lnTo>
                      <a:lnTo>
                        <a:pt x="149" y="130"/>
                      </a:lnTo>
                      <a:lnTo>
                        <a:pt x="134" y="146"/>
                      </a:lnTo>
                      <a:lnTo>
                        <a:pt x="114" y="167"/>
                      </a:lnTo>
                      <a:lnTo>
                        <a:pt x="91" y="191"/>
                      </a:lnTo>
                      <a:lnTo>
                        <a:pt x="69" y="217"/>
                      </a:lnTo>
                      <a:lnTo>
                        <a:pt x="51" y="239"/>
                      </a:lnTo>
                      <a:lnTo>
                        <a:pt x="38" y="255"/>
                      </a:lnTo>
                      <a:lnTo>
                        <a:pt x="33" y="262"/>
                      </a:lnTo>
                      <a:lnTo>
                        <a:pt x="41" y="259"/>
                      </a:lnTo>
                      <a:lnTo>
                        <a:pt x="61" y="249"/>
                      </a:lnTo>
                      <a:lnTo>
                        <a:pt x="88" y="235"/>
                      </a:lnTo>
                      <a:lnTo>
                        <a:pt x="119" y="218"/>
                      </a:lnTo>
                      <a:lnTo>
                        <a:pt x="149" y="199"/>
                      </a:lnTo>
                      <a:lnTo>
                        <a:pt x="176" y="184"/>
                      </a:lnTo>
                      <a:lnTo>
                        <a:pt x="196" y="173"/>
                      </a:lnTo>
                      <a:lnTo>
                        <a:pt x="204" y="167"/>
                      </a:lnTo>
                      <a:lnTo>
                        <a:pt x="215" y="163"/>
                      </a:lnTo>
                      <a:lnTo>
                        <a:pt x="228" y="157"/>
                      </a:lnTo>
                      <a:lnTo>
                        <a:pt x="242" y="150"/>
                      </a:lnTo>
                      <a:lnTo>
                        <a:pt x="256" y="142"/>
                      </a:lnTo>
                      <a:lnTo>
                        <a:pt x="272" y="135"/>
                      </a:lnTo>
                      <a:lnTo>
                        <a:pt x="287" y="127"/>
                      </a:lnTo>
                      <a:lnTo>
                        <a:pt x="302" y="118"/>
                      </a:lnTo>
                      <a:lnTo>
                        <a:pt x="317" y="111"/>
                      </a:lnTo>
                      <a:lnTo>
                        <a:pt x="332" y="103"/>
                      </a:lnTo>
                      <a:lnTo>
                        <a:pt x="346" y="96"/>
                      </a:lnTo>
                      <a:lnTo>
                        <a:pt x="358" y="90"/>
                      </a:lnTo>
                      <a:lnTo>
                        <a:pt x="370" y="85"/>
                      </a:lnTo>
                      <a:lnTo>
                        <a:pt x="379" y="82"/>
                      </a:lnTo>
                      <a:lnTo>
                        <a:pt x="387" y="80"/>
                      </a:lnTo>
                      <a:lnTo>
                        <a:pt x="392" y="80"/>
                      </a:lnTo>
                      <a:lnTo>
                        <a:pt x="395" y="82"/>
                      </a:lnTo>
                      <a:lnTo>
                        <a:pt x="389" y="91"/>
                      </a:lnTo>
                      <a:lnTo>
                        <a:pt x="384" y="100"/>
                      </a:lnTo>
                      <a:lnTo>
                        <a:pt x="378" y="110"/>
                      </a:lnTo>
                      <a:lnTo>
                        <a:pt x="372" y="118"/>
                      </a:lnTo>
                      <a:lnTo>
                        <a:pt x="366" y="127"/>
                      </a:lnTo>
                      <a:lnTo>
                        <a:pt x="359" y="135"/>
                      </a:lnTo>
                      <a:lnTo>
                        <a:pt x="352" y="143"/>
                      </a:lnTo>
                      <a:lnTo>
                        <a:pt x="344" y="151"/>
                      </a:lnTo>
                      <a:lnTo>
                        <a:pt x="328" y="166"/>
                      </a:lnTo>
                      <a:lnTo>
                        <a:pt x="308" y="183"/>
                      </a:lnTo>
                      <a:lnTo>
                        <a:pt x="285" y="203"/>
                      </a:lnTo>
                      <a:lnTo>
                        <a:pt x="258" y="225"/>
                      </a:lnTo>
                      <a:lnTo>
                        <a:pt x="229" y="247"/>
                      </a:lnTo>
                      <a:lnTo>
                        <a:pt x="200" y="270"/>
                      </a:lnTo>
                      <a:lnTo>
                        <a:pt x="170" y="293"/>
                      </a:lnTo>
                      <a:lnTo>
                        <a:pt x="141" y="315"/>
                      </a:lnTo>
                      <a:lnTo>
                        <a:pt x="112" y="337"/>
                      </a:lnTo>
                      <a:lnTo>
                        <a:pt x="85" y="358"/>
                      </a:lnTo>
                      <a:lnTo>
                        <a:pt x="61" y="377"/>
                      </a:lnTo>
                      <a:lnTo>
                        <a:pt x="39" y="394"/>
                      </a:lnTo>
                      <a:lnTo>
                        <a:pt x="22" y="409"/>
                      </a:lnTo>
                      <a:lnTo>
                        <a:pt x="9" y="421"/>
                      </a:lnTo>
                      <a:lnTo>
                        <a:pt x="1" y="429"/>
                      </a:lnTo>
                      <a:lnTo>
                        <a:pt x="0" y="433"/>
                      </a:lnTo>
                      <a:lnTo>
                        <a:pt x="8" y="436"/>
                      </a:lnTo>
                      <a:lnTo>
                        <a:pt x="21" y="435"/>
                      </a:lnTo>
                      <a:lnTo>
                        <a:pt x="38" y="430"/>
                      </a:lnTo>
                      <a:lnTo>
                        <a:pt x="58" y="423"/>
                      </a:lnTo>
                      <a:lnTo>
                        <a:pt x="77" y="416"/>
                      </a:lnTo>
                      <a:lnTo>
                        <a:pt x="96" y="408"/>
                      </a:lnTo>
                      <a:lnTo>
                        <a:pt x="109" y="401"/>
                      </a:lnTo>
                      <a:lnTo>
                        <a:pt x="118" y="397"/>
                      </a:lnTo>
                      <a:lnTo>
                        <a:pt x="141" y="385"/>
                      </a:lnTo>
                      <a:lnTo>
                        <a:pt x="165" y="372"/>
                      </a:lnTo>
                      <a:lnTo>
                        <a:pt x="189" y="360"/>
                      </a:lnTo>
                      <a:lnTo>
                        <a:pt x="213" y="346"/>
                      </a:lnTo>
                      <a:lnTo>
                        <a:pt x="237" y="331"/>
                      </a:lnTo>
                      <a:lnTo>
                        <a:pt x="261" y="316"/>
                      </a:lnTo>
                      <a:lnTo>
                        <a:pt x="285" y="301"/>
                      </a:lnTo>
                      <a:lnTo>
                        <a:pt x="309" y="284"/>
                      </a:lnTo>
                      <a:lnTo>
                        <a:pt x="331" y="266"/>
                      </a:lnTo>
                      <a:lnTo>
                        <a:pt x="352" y="249"/>
                      </a:lnTo>
                      <a:lnTo>
                        <a:pt x="373" y="229"/>
                      </a:lnTo>
                      <a:lnTo>
                        <a:pt x="393" y="210"/>
                      </a:lnTo>
                      <a:lnTo>
                        <a:pt x="410" y="189"/>
                      </a:lnTo>
                      <a:lnTo>
                        <a:pt x="426" y="168"/>
                      </a:lnTo>
                      <a:lnTo>
                        <a:pt x="441" y="145"/>
                      </a:lnTo>
                      <a:lnTo>
                        <a:pt x="454" y="122"/>
                      </a:lnTo>
                      <a:lnTo>
                        <a:pt x="513" y="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27"/>
                <p:cNvSpPr>
                  <a:spLocks/>
                </p:cNvSpPr>
                <p:nvPr/>
              </p:nvSpPr>
              <p:spPr bwMode="auto">
                <a:xfrm rot="712586">
                  <a:off x="2564" y="1591"/>
                  <a:ext cx="236" cy="229"/>
                </a:xfrm>
                <a:custGeom>
                  <a:avLst/>
                  <a:gdLst/>
                  <a:ahLst/>
                  <a:cxnLst>
                    <a:cxn ang="0">
                      <a:pos x="405" y="40"/>
                    </a:cxn>
                    <a:cxn ang="0">
                      <a:pos x="368" y="104"/>
                    </a:cxn>
                    <a:cxn ang="0">
                      <a:pos x="330" y="161"/>
                    </a:cxn>
                    <a:cxn ang="0">
                      <a:pos x="287" y="219"/>
                    </a:cxn>
                    <a:cxn ang="0">
                      <a:pos x="257" y="252"/>
                    </a:cxn>
                    <a:cxn ang="0">
                      <a:pos x="233" y="271"/>
                    </a:cxn>
                    <a:cxn ang="0">
                      <a:pos x="195" y="300"/>
                    </a:cxn>
                    <a:cxn ang="0">
                      <a:pos x="148" y="334"/>
                    </a:cxn>
                    <a:cxn ang="0">
                      <a:pos x="99" y="371"/>
                    </a:cxn>
                    <a:cxn ang="0">
                      <a:pos x="54" y="407"/>
                    </a:cxn>
                    <a:cxn ang="0">
                      <a:pos x="19" y="436"/>
                    </a:cxn>
                    <a:cxn ang="0">
                      <a:pos x="1" y="454"/>
                    </a:cxn>
                    <a:cxn ang="0">
                      <a:pos x="3" y="458"/>
                    </a:cxn>
                    <a:cxn ang="0">
                      <a:pos x="23" y="451"/>
                    </a:cxn>
                    <a:cxn ang="0">
                      <a:pos x="53" y="434"/>
                    </a:cxn>
                    <a:cxn ang="0">
                      <a:pos x="90" y="414"/>
                    </a:cxn>
                    <a:cxn ang="0">
                      <a:pos x="129" y="391"/>
                    </a:cxn>
                    <a:cxn ang="0">
                      <a:pos x="166" y="369"/>
                    </a:cxn>
                    <a:cxn ang="0">
                      <a:pos x="196" y="350"/>
                    </a:cxn>
                    <a:cxn ang="0">
                      <a:pos x="215" y="338"/>
                    </a:cxn>
                    <a:cxn ang="0">
                      <a:pos x="235" y="320"/>
                    </a:cxn>
                    <a:cxn ang="0">
                      <a:pos x="272" y="292"/>
                    </a:cxn>
                    <a:cxn ang="0">
                      <a:pos x="312" y="262"/>
                    </a:cxn>
                    <a:cxn ang="0">
                      <a:pos x="352" y="232"/>
                    </a:cxn>
                    <a:cxn ang="0">
                      <a:pos x="390" y="198"/>
                    </a:cxn>
                    <a:cxn ang="0">
                      <a:pos x="424" y="164"/>
                    </a:cxn>
                    <a:cxn ang="0">
                      <a:pos x="450" y="126"/>
                    </a:cxn>
                    <a:cxn ang="0">
                      <a:pos x="466" y="85"/>
                    </a:cxn>
                    <a:cxn ang="0">
                      <a:pos x="470" y="60"/>
                    </a:cxn>
                    <a:cxn ang="0">
                      <a:pos x="463" y="42"/>
                    </a:cxn>
                    <a:cxn ang="0">
                      <a:pos x="450" y="20"/>
                    </a:cxn>
                    <a:cxn ang="0">
                      <a:pos x="440" y="4"/>
                    </a:cxn>
                    <a:cxn ang="0">
                      <a:pos x="433" y="0"/>
                    </a:cxn>
                    <a:cxn ang="0">
                      <a:pos x="427" y="2"/>
                    </a:cxn>
                    <a:cxn ang="0">
                      <a:pos x="425" y="6"/>
                    </a:cxn>
                  </a:cxnLst>
                  <a:rect l="0" t="0" r="r" b="b"/>
                  <a:pathLst>
                    <a:path w="471" h="458">
                      <a:moveTo>
                        <a:pt x="425" y="6"/>
                      </a:moveTo>
                      <a:lnTo>
                        <a:pt x="405" y="40"/>
                      </a:lnTo>
                      <a:lnTo>
                        <a:pt x="386" y="73"/>
                      </a:lnTo>
                      <a:lnTo>
                        <a:pt x="368" y="104"/>
                      </a:lnTo>
                      <a:lnTo>
                        <a:pt x="350" y="133"/>
                      </a:lnTo>
                      <a:lnTo>
                        <a:pt x="330" y="161"/>
                      </a:lnTo>
                      <a:lnTo>
                        <a:pt x="310" y="189"/>
                      </a:lnTo>
                      <a:lnTo>
                        <a:pt x="287" y="219"/>
                      </a:lnTo>
                      <a:lnTo>
                        <a:pt x="261" y="249"/>
                      </a:lnTo>
                      <a:lnTo>
                        <a:pt x="257" y="252"/>
                      </a:lnTo>
                      <a:lnTo>
                        <a:pt x="248" y="260"/>
                      </a:lnTo>
                      <a:lnTo>
                        <a:pt x="233" y="271"/>
                      </a:lnTo>
                      <a:lnTo>
                        <a:pt x="215" y="284"/>
                      </a:lnTo>
                      <a:lnTo>
                        <a:pt x="195" y="300"/>
                      </a:lnTo>
                      <a:lnTo>
                        <a:pt x="173" y="316"/>
                      </a:lnTo>
                      <a:lnTo>
                        <a:pt x="148" y="334"/>
                      </a:lnTo>
                      <a:lnTo>
                        <a:pt x="124" y="353"/>
                      </a:lnTo>
                      <a:lnTo>
                        <a:pt x="99" y="371"/>
                      </a:lnTo>
                      <a:lnTo>
                        <a:pt x="76" y="390"/>
                      </a:lnTo>
                      <a:lnTo>
                        <a:pt x="54" y="407"/>
                      </a:lnTo>
                      <a:lnTo>
                        <a:pt x="36" y="422"/>
                      </a:lnTo>
                      <a:lnTo>
                        <a:pt x="19" y="436"/>
                      </a:lnTo>
                      <a:lnTo>
                        <a:pt x="8" y="446"/>
                      </a:lnTo>
                      <a:lnTo>
                        <a:pt x="1" y="454"/>
                      </a:lnTo>
                      <a:lnTo>
                        <a:pt x="0" y="458"/>
                      </a:lnTo>
                      <a:lnTo>
                        <a:pt x="3" y="458"/>
                      </a:lnTo>
                      <a:lnTo>
                        <a:pt x="11" y="455"/>
                      </a:lnTo>
                      <a:lnTo>
                        <a:pt x="23" y="451"/>
                      </a:lnTo>
                      <a:lnTo>
                        <a:pt x="37" y="444"/>
                      </a:lnTo>
                      <a:lnTo>
                        <a:pt x="53" y="434"/>
                      </a:lnTo>
                      <a:lnTo>
                        <a:pt x="71" y="425"/>
                      </a:lnTo>
                      <a:lnTo>
                        <a:pt x="90" y="414"/>
                      </a:lnTo>
                      <a:lnTo>
                        <a:pt x="109" y="402"/>
                      </a:lnTo>
                      <a:lnTo>
                        <a:pt x="129" y="391"/>
                      </a:lnTo>
                      <a:lnTo>
                        <a:pt x="147" y="379"/>
                      </a:lnTo>
                      <a:lnTo>
                        <a:pt x="166" y="369"/>
                      </a:lnTo>
                      <a:lnTo>
                        <a:pt x="182" y="358"/>
                      </a:lnTo>
                      <a:lnTo>
                        <a:pt x="196" y="350"/>
                      </a:lnTo>
                      <a:lnTo>
                        <a:pt x="207" y="342"/>
                      </a:lnTo>
                      <a:lnTo>
                        <a:pt x="215" y="338"/>
                      </a:lnTo>
                      <a:lnTo>
                        <a:pt x="219" y="334"/>
                      </a:lnTo>
                      <a:lnTo>
                        <a:pt x="235" y="320"/>
                      </a:lnTo>
                      <a:lnTo>
                        <a:pt x="253" y="305"/>
                      </a:lnTo>
                      <a:lnTo>
                        <a:pt x="272" y="292"/>
                      </a:lnTo>
                      <a:lnTo>
                        <a:pt x="291" y="277"/>
                      </a:lnTo>
                      <a:lnTo>
                        <a:pt x="312" y="262"/>
                      </a:lnTo>
                      <a:lnTo>
                        <a:pt x="332" y="247"/>
                      </a:lnTo>
                      <a:lnTo>
                        <a:pt x="352" y="232"/>
                      </a:lnTo>
                      <a:lnTo>
                        <a:pt x="371" y="216"/>
                      </a:lnTo>
                      <a:lnTo>
                        <a:pt x="390" y="198"/>
                      </a:lnTo>
                      <a:lnTo>
                        <a:pt x="408" y="181"/>
                      </a:lnTo>
                      <a:lnTo>
                        <a:pt x="424" y="164"/>
                      </a:lnTo>
                      <a:lnTo>
                        <a:pt x="438" y="145"/>
                      </a:lnTo>
                      <a:lnTo>
                        <a:pt x="450" y="126"/>
                      </a:lnTo>
                      <a:lnTo>
                        <a:pt x="459" y="106"/>
                      </a:lnTo>
                      <a:lnTo>
                        <a:pt x="466" y="85"/>
                      </a:lnTo>
                      <a:lnTo>
                        <a:pt x="471" y="63"/>
                      </a:lnTo>
                      <a:lnTo>
                        <a:pt x="470" y="60"/>
                      </a:lnTo>
                      <a:lnTo>
                        <a:pt x="468" y="52"/>
                      </a:lnTo>
                      <a:lnTo>
                        <a:pt x="463" y="42"/>
                      </a:lnTo>
                      <a:lnTo>
                        <a:pt x="457" y="31"/>
                      </a:lnTo>
                      <a:lnTo>
                        <a:pt x="450" y="20"/>
                      </a:lnTo>
                      <a:lnTo>
                        <a:pt x="446" y="10"/>
                      </a:lnTo>
                      <a:lnTo>
                        <a:pt x="440" y="4"/>
                      </a:lnTo>
                      <a:lnTo>
                        <a:pt x="438" y="0"/>
                      </a:lnTo>
                      <a:lnTo>
                        <a:pt x="433" y="0"/>
                      </a:lnTo>
                      <a:lnTo>
                        <a:pt x="429" y="1"/>
                      </a:lnTo>
                      <a:lnTo>
                        <a:pt x="427" y="2"/>
                      </a:lnTo>
                      <a:lnTo>
                        <a:pt x="425" y="6"/>
                      </a:lnTo>
                      <a:lnTo>
                        <a:pt x="425" y="6"/>
                      </a:lnTo>
                      <a:close/>
                    </a:path>
                  </a:pathLst>
                </a:custGeom>
                <a:solidFill>
                  <a:srgbClr val="FFF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28"/>
                <p:cNvSpPr>
                  <a:spLocks/>
                </p:cNvSpPr>
                <p:nvPr/>
              </p:nvSpPr>
              <p:spPr bwMode="auto">
                <a:xfrm rot="712586">
                  <a:off x="2522" y="1482"/>
                  <a:ext cx="944" cy="1145"/>
                </a:xfrm>
                <a:custGeom>
                  <a:avLst/>
                  <a:gdLst/>
                  <a:ahLst/>
                  <a:cxnLst>
                    <a:cxn ang="0">
                      <a:pos x="1529" y="1633"/>
                    </a:cxn>
                    <a:cxn ang="0">
                      <a:pos x="1058" y="1039"/>
                    </a:cxn>
                    <a:cxn ang="0">
                      <a:pos x="684" y="554"/>
                    </a:cxn>
                    <a:cxn ang="0">
                      <a:pos x="616" y="247"/>
                    </a:cxn>
                    <a:cxn ang="0">
                      <a:pos x="614" y="63"/>
                    </a:cxn>
                    <a:cxn ang="0">
                      <a:pos x="518" y="2"/>
                    </a:cxn>
                    <a:cxn ang="0">
                      <a:pos x="352" y="41"/>
                    </a:cxn>
                    <a:cxn ang="0">
                      <a:pos x="183" y="144"/>
                    </a:cxn>
                    <a:cxn ang="0">
                      <a:pos x="109" y="346"/>
                    </a:cxn>
                    <a:cxn ang="0">
                      <a:pos x="289" y="156"/>
                    </a:cxn>
                    <a:cxn ang="0">
                      <a:pos x="471" y="61"/>
                    </a:cxn>
                    <a:cxn ang="0">
                      <a:pos x="546" y="108"/>
                    </a:cxn>
                    <a:cxn ang="0">
                      <a:pos x="360" y="287"/>
                    </a:cxn>
                    <a:cxn ang="0">
                      <a:pos x="121" y="444"/>
                    </a:cxn>
                    <a:cxn ang="0">
                      <a:pos x="92" y="387"/>
                    </a:cxn>
                    <a:cxn ang="0">
                      <a:pos x="117" y="515"/>
                    </a:cxn>
                    <a:cxn ang="0">
                      <a:pos x="200" y="470"/>
                    </a:cxn>
                    <a:cxn ang="0">
                      <a:pos x="377" y="347"/>
                    </a:cxn>
                    <a:cxn ang="0">
                      <a:pos x="533" y="197"/>
                    </a:cxn>
                    <a:cxn ang="0">
                      <a:pos x="563" y="226"/>
                    </a:cxn>
                    <a:cxn ang="0">
                      <a:pos x="365" y="419"/>
                    </a:cxn>
                    <a:cxn ang="0">
                      <a:pos x="136" y="539"/>
                    </a:cxn>
                    <a:cxn ang="0">
                      <a:pos x="226" y="581"/>
                    </a:cxn>
                    <a:cxn ang="0">
                      <a:pos x="374" y="630"/>
                    </a:cxn>
                    <a:cxn ang="0">
                      <a:pos x="492" y="729"/>
                    </a:cxn>
                    <a:cxn ang="0">
                      <a:pos x="603" y="765"/>
                    </a:cxn>
                    <a:cxn ang="0">
                      <a:pos x="633" y="733"/>
                    </a:cxn>
                    <a:cxn ang="0">
                      <a:pos x="608" y="719"/>
                    </a:cxn>
                    <a:cxn ang="0">
                      <a:pos x="539" y="687"/>
                    </a:cxn>
                    <a:cxn ang="0">
                      <a:pos x="578" y="666"/>
                    </a:cxn>
                    <a:cxn ang="0">
                      <a:pos x="540" y="650"/>
                    </a:cxn>
                    <a:cxn ang="0">
                      <a:pos x="470" y="619"/>
                    </a:cxn>
                    <a:cxn ang="0">
                      <a:pos x="518" y="602"/>
                    </a:cxn>
                    <a:cxn ang="0">
                      <a:pos x="465" y="587"/>
                    </a:cxn>
                    <a:cxn ang="0">
                      <a:pos x="381" y="553"/>
                    </a:cxn>
                    <a:cxn ang="0">
                      <a:pos x="375" y="500"/>
                    </a:cxn>
                    <a:cxn ang="0">
                      <a:pos x="541" y="356"/>
                    </a:cxn>
                    <a:cxn ang="0">
                      <a:pos x="565" y="498"/>
                    </a:cxn>
                    <a:cxn ang="0">
                      <a:pos x="564" y="569"/>
                    </a:cxn>
                    <a:cxn ang="0">
                      <a:pos x="602" y="621"/>
                    </a:cxn>
                    <a:cxn ang="0">
                      <a:pos x="623" y="620"/>
                    </a:cxn>
                    <a:cxn ang="0">
                      <a:pos x="655" y="713"/>
                    </a:cxn>
                    <a:cxn ang="0">
                      <a:pos x="684" y="669"/>
                    </a:cxn>
                    <a:cxn ang="0">
                      <a:pos x="830" y="847"/>
                    </a:cxn>
                    <a:cxn ang="0">
                      <a:pos x="1050" y="1119"/>
                    </a:cxn>
                    <a:cxn ang="0">
                      <a:pos x="1330" y="1473"/>
                    </a:cxn>
                    <a:cxn ang="0">
                      <a:pos x="1604" y="1831"/>
                    </a:cxn>
                    <a:cxn ang="0">
                      <a:pos x="1608" y="2022"/>
                    </a:cxn>
                    <a:cxn ang="0">
                      <a:pos x="1331" y="1719"/>
                    </a:cxn>
                    <a:cxn ang="0">
                      <a:pos x="1049" y="1356"/>
                    </a:cxn>
                    <a:cxn ang="0">
                      <a:pos x="772" y="994"/>
                    </a:cxn>
                    <a:cxn ang="0">
                      <a:pos x="641" y="816"/>
                    </a:cxn>
                    <a:cxn ang="0">
                      <a:pos x="715" y="1030"/>
                    </a:cxn>
                    <a:cxn ang="0">
                      <a:pos x="1122" y="1569"/>
                    </a:cxn>
                    <a:cxn ang="0">
                      <a:pos x="1494" y="2040"/>
                    </a:cxn>
                    <a:cxn ang="0">
                      <a:pos x="1675" y="2110"/>
                    </a:cxn>
                    <a:cxn ang="0">
                      <a:pos x="1673" y="2030"/>
                    </a:cxn>
                    <a:cxn ang="0">
                      <a:pos x="1813" y="2207"/>
                    </a:cxn>
                    <a:cxn ang="0">
                      <a:pos x="1633" y="2171"/>
                    </a:cxn>
                    <a:cxn ang="0">
                      <a:pos x="1855" y="2279"/>
                    </a:cxn>
                    <a:cxn ang="0">
                      <a:pos x="1817" y="2004"/>
                    </a:cxn>
                  </a:cxnLst>
                  <a:rect l="0" t="0" r="r" b="b"/>
                  <a:pathLst>
                    <a:path w="1888" h="2291">
                      <a:moveTo>
                        <a:pt x="1814" y="1991"/>
                      </a:moveTo>
                      <a:lnTo>
                        <a:pt x="1798" y="1970"/>
                      </a:lnTo>
                      <a:lnTo>
                        <a:pt x="1778" y="1946"/>
                      </a:lnTo>
                      <a:lnTo>
                        <a:pt x="1756" y="1917"/>
                      </a:lnTo>
                      <a:lnTo>
                        <a:pt x="1730" y="1885"/>
                      </a:lnTo>
                      <a:lnTo>
                        <a:pt x="1702" y="1849"/>
                      </a:lnTo>
                      <a:lnTo>
                        <a:pt x="1672" y="1811"/>
                      </a:lnTo>
                      <a:lnTo>
                        <a:pt x="1639" y="1770"/>
                      </a:lnTo>
                      <a:lnTo>
                        <a:pt x="1604" y="1727"/>
                      </a:lnTo>
                      <a:lnTo>
                        <a:pt x="1567" y="1681"/>
                      </a:lnTo>
                      <a:lnTo>
                        <a:pt x="1529" y="1633"/>
                      </a:lnTo>
                      <a:lnTo>
                        <a:pt x="1489" y="1583"/>
                      </a:lnTo>
                      <a:lnTo>
                        <a:pt x="1449" y="1531"/>
                      </a:lnTo>
                      <a:lnTo>
                        <a:pt x="1406" y="1478"/>
                      </a:lnTo>
                      <a:lnTo>
                        <a:pt x="1364" y="1425"/>
                      </a:lnTo>
                      <a:lnTo>
                        <a:pt x="1321" y="1370"/>
                      </a:lnTo>
                      <a:lnTo>
                        <a:pt x="1277" y="1315"/>
                      </a:lnTo>
                      <a:lnTo>
                        <a:pt x="1232" y="1259"/>
                      </a:lnTo>
                      <a:lnTo>
                        <a:pt x="1189" y="1204"/>
                      </a:lnTo>
                      <a:lnTo>
                        <a:pt x="1145" y="1149"/>
                      </a:lnTo>
                      <a:lnTo>
                        <a:pt x="1101" y="1094"/>
                      </a:lnTo>
                      <a:lnTo>
                        <a:pt x="1058" y="1039"/>
                      </a:lnTo>
                      <a:lnTo>
                        <a:pt x="1016" y="985"/>
                      </a:lnTo>
                      <a:lnTo>
                        <a:pt x="975" y="933"/>
                      </a:lnTo>
                      <a:lnTo>
                        <a:pt x="935" y="883"/>
                      </a:lnTo>
                      <a:lnTo>
                        <a:pt x="897" y="833"/>
                      </a:lnTo>
                      <a:lnTo>
                        <a:pt x="860" y="786"/>
                      </a:lnTo>
                      <a:lnTo>
                        <a:pt x="825" y="740"/>
                      </a:lnTo>
                      <a:lnTo>
                        <a:pt x="792" y="697"/>
                      </a:lnTo>
                      <a:lnTo>
                        <a:pt x="761" y="657"/>
                      </a:lnTo>
                      <a:lnTo>
                        <a:pt x="732" y="620"/>
                      </a:lnTo>
                      <a:lnTo>
                        <a:pt x="707" y="585"/>
                      </a:lnTo>
                      <a:lnTo>
                        <a:pt x="684" y="554"/>
                      </a:lnTo>
                      <a:lnTo>
                        <a:pt x="669" y="529"/>
                      </a:lnTo>
                      <a:lnTo>
                        <a:pt x="654" y="495"/>
                      </a:lnTo>
                      <a:lnTo>
                        <a:pt x="641" y="459"/>
                      </a:lnTo>
                      <a:lnTo>
                        <a:pt x="629" y="419"/>
                      </a:lnTo>
                      <a:lnTo>
                        <a:pt x="618" y="379"/>
                      </a:lnTo>
                      <a:lnTo>
                        <a:pt x="609" y="341"/>
                      </a:lnTo>
                      <a:lnTo>
                        <a:pt x="602" y="307"/>
                      </a:lnTo>
                      <a:lnTo>
                        <a:pt x="598" y="278"/>
                      </a:lnTo>
                      <a:lnTo>
                        <a:pt x="605" y="267"/>
                      </a:lnTo>
                      <a:lnTo>
                        <a:pt x="610" y="257"/>
                      </a:lnTo>
                      <a:lnTo>
                        <a:pt x="616" y="247"/>
                      </a:lnTo>
                      <a:lnTo>
                        <a:pt x="622" y="235"/>
                      </a:lnTo>
                      <a:lnTo>
                        <a:pt x="628" y="225"/>
                      </a:lnTo>
                      <a:lnTo>
                        <a:pt x="632" y="213"/>
                      </a:lnTo>
                      <a:lnTo>
                        <a:pt x="637" y="203"/>
                      </a:lnTo>
                      <a:lnTo>
                        <a:pt x="641" y="191"/>
                      </a:lnTo>
                      <a:lnTo>
                        <a:pt x="641" y="174"/>
                      </a:lnTo>
                      <a:lnTo>
                        <a:pt x="638" y="152"/>
                      </a:lnTo>
                      <a:lnTo>
                        <a:pt x="632" y="129"/>
                      </a:lnTo>
                      <a:lnTo>
                        <a:pt x="626" y="105"/>
                      </a:lnTo>
                      <a:lnTo>
                        <a:pt x="620" y="82"/>
                      </a:lnTo>
                      <a:lnTo>
                        <a:pt x="614" y="63"/>
                      </a:lnTo>
                      <a:lnTo>
                        <a:pt x="609" y="51"/>
                      </a:lnTo>
                      <a:lnTo>
                        <a:pt x="608" y="46"/>
                      </a:lnTo>
                      <a:lnTo>
                        <a:pt x="605" y="43"/>
                      </a:lnTo>
                      <a:lnTo>
                        <a:pt x="595" y="37"/>
                      </a:lnTo>
                      <a:lnTo>
                        <a:pt x="584" y="29"/>
                      </a:lnTo>
                      <a:lnTo>
                        <a:pt x="570" y="21"/>
                      </a:lnTo>
                      <a:lnTo>
                        <a:pt x="556" y="13"/>
                      </a:lnTo>
                      <a:lnTo>
                        <a:pt x="544" y="7"/>
                      </a:lnTo>
                      <a:lnTo>
                        <a:pt x="535" y="2"/>
                      </a:lnTo>
                      <a:lnTo>
                        <a:pt x="532" y="0"/>
                      </a:lnTo>
                      <a:lnTo>
                        <a:pt x="518" y="2"/>
                      </a:lnTo>
                      <a:lnTo>
                        <a:pt x="506" y="3"/>
                      </a:lnTo>
                      <a:lnTo>
                        <a:pt x="492" y="5"/>
                      </a:lnTo>
                      <a:lnTo>
                        <a:pt x="478" y="6"/>
                      </a:lnTo>
                      <a:lnTo>
                        <a:pt x="465" y="7"/>
                      </a:lnTo>
                      <a:lnTo>
                        <a:pt x="451" y="8"/>
                      </a:lnTo>
                      <a:lnTo>
                        <a:pt x="439" y="12"/>
                      </a:lnTo>
                      <a:lnTo>
                        <a:pt x="426" y="15"/>
                      </a:lnTo>
                      <a:lnTo>
                        <a:pt x="406" y="21"/>
                      </a:lnTo>
                      <a:lnTo>
                        <a:pt x="388" y="28"/>
                      </a:lnTo>
                      <a:lnTo>
                        <a:pt x="371" y="35"/>
                      </a:lnTo>
                      <a:lnTo>
                        <a:pt x="352" y="41"/>
                      </a:lnTo>
                      <a:lnTo>
                        <a:pt x="335" y="48"/>
                      </a:lnTo>
                      <a:lnTo>
                        <a:pt x="318" y="56"/>
                      </a:lnTo>
                      <a:lnTo>
                        <a:pt x="302" y="63"/>
                      </a:lnTo>
                      <a:lnTo>
                        <a:pt x="286" y="71"/>
                      </a:lnTo>
                      <a:lnTo>
                        <a:pt x="269" y="81"/>
                      </a:lnTo>
                      <a:lnTo>
                        <a:pt x="254" y="90"/>
                      </a:lnTo>
                      <a:lnTo>
                        <a:pt x="239" y="99"/>
                      </a:lnTo>
                      <a:lnTo>
                        <a:pt x="225" y="109"/>
                      </a:lnTo>
                      <a:lnTo>
                        <a:pt x="211" y="120"/>
                      </a:lnTo>
                      <a:lnTo>
                        <a:pt x="197" y="131"/>
                      </a:lnTo>
                      <a:lnTo>
                        <a:pt x="183" y="144"/>
                      </a:lnTo>
                      <a:lnTo>
                        <a:pt x="170" y="157"/>
                      </a:lnTo>
                      <a:lnTo>
                        <a:pt x="150" y="179"/>
                      </a:lnTo>
                      <a:lnTo>
                        <a:pt x="130" y="202"/>
                      </a:lnTo>
                      <a:lnTo>
                        <a:pt x="109" y="227"/>
                      </a:lnTo>
                      <a:lnTo>
                        <a:pt x="91" y="254"/>
                      </a:lnTo>
                      <a:lnTo>
                        <a:pt x="72" y="281"/>
                      </a:lnTo>
                      <a:lnTo>
                        <a:pt x="56" y="309"/>
                      </a:lnTo>
                      <a:lnTo>
                        <a:pt x="40" y="339"/>
                      </a:lnTo>
                      <a:lnTo>
                        <a:pt x="28" y="369"/>
                      </a:lnTo>
                      <a:lnTo>
                        <a:pt x="98" y="369"/>
                      </a:lnTo>
                      <a:lnTo>
                        <a:pt x="109" y="346"/>
                      </a:lnTo>
                      <a:lnTo>
                        <a:pt x="122" y="325"/>
                      </a:lnTo>
                      <a:lnTo>
                        <a:pt x="137" y="303"/>
                      </a:lnTo>
                      <a:lnTo>
                        <a:pt x="153" y="283"/>
                      </a:lnTo>
                      <a:lnTo>
                        <a:pt x="169" y="264"/>
                      </a:lnTo>
                      <a:lnTo>
                        <a:pt x="187" y="244"/>
                      </a:lnTo>
                      <a:lnTo>
                        <a:pt x="205" y="225"/>
                      </a:lnTo>
                      <a:lnTo>
                        <a:pt x="222" y="206"/>
                      </a:lnTo>
                      <a:lnTo>
                        <a:pt x="236" y="194"/>
                      </a:lnTo>
                      <a:lnTo>
                        <a:pt x="252" y="181"/>
                      </a:lnTo>
                      <a:lnTo>
                        <a:pt x="269" y="168"/>
                      </a:lnTo>
                      <a:lnTo>
                        <a:pt x="289" y="156"/>
                      </a:lnTo>
                      <a:lnTo>
                        <a:pt x="310" y="144"/>
                      </a:lnTo>
                      <a:lnTo>
                        <a:pt x="330" y="133"/>
                      </a:lnTo>
                      <a:lnTo>
                        <a:pt x="352" y="121"/>
                      </a:lnTo>
                      <a:lnTo>
                        <a:pt x="373" y="111"/>
                      </a:lnTo>
                      <a:lnTo>
                        <a:pt x="393" y="101"/>
                      </a:lnTo>
                      <a:lnTo>
                        <a:pt x="412" y="92"/>
                      </a:lnTo>
                      <a:lnTo>
                        <a:pt x="430" y="84"/>
                      </a:lnTo>
                      <a:lnTo>
                        <a:pt x="444" y="76"/>
                      </a:lnTo>
                      <a:lnTo>
                        <a:pt x="456" y="70"/>
                      </a:lnTo>
                      <a:lnTo>
                        <a:pt x="466" y="65"/>
                      </a:lnTo>
                      <a:lnTo>
                        <a:pt x="471" y="61"/>
                      </a:lnTo>
                      <a:lnTo>
                        <a:pt x="473" y="58"/>
                      </a:lnTo>
                      <a:lnTo>
                        <a:pt x="483" y="58"/>
                      </a:lnTo>
                      <a:lnTo>
                        <a:pt x="495" y="58"/>
                      </a:lnTo>
                      <a:lnTo>
                        <a:pt x="510" y="60"/>
                      </a:lnTo>
                      <a:lnTo>
                        <a:pt x="525" y="62"/>
                      </a:lnTo>
                      <a:lnTo>
                        <a:pt x="540" y="66"/>
                      </a:lnTo>
                      <a:lnTo>
                        <a:pt x="552" y="68"/>
                      </a:lnTo>
                      <a:lnTo>
                        <a:pt x="560" y="69"/>
                      </a:lnTo>
                      <a:lnTo>
                        <a:pt x="563" y="70"/>
                      </a:lnTo>
                      <a:lnTo>
                        <a:pt x="556" y="90"/>
                      </a:lnTo>
                      <a:lnTo>
                        <a:pt x="546" y="108"/>
                      </a:lnTo>
                      <a:lnTo>
                        <a:pt x="533" y="126"/>
                      </a:lnTo>
                      <a:lnTo>
                        <a:pt x="518" y="141"/>
                      </a:lnTo>
                      <a:lnTo>
                        <a:pt x="502" y="156"/>
                      </a:lnTo>
                      <a:lnTo>
                        <a:pt x="486" y="169"/>
                      </a:lnTo>
                      <a:lnTo>
                        <a:pt x="470" y="183"/>
                      </a:lnTo>
                      <a:lnTo>
                        <a:pt x="455" y="197"/>
                      </a:lnTo>
                      <a:lnTo>
                        <a:pt x="436" y="215"/>
                      </a:lnTo>
                      <a:lnTo>
                        <a:pt x="418" y="234"/>
                      </a:lnTo>
                      <a:lnTo>
                        <a:pt x="398" y="252"/>
                      </a:lnTo>
                      <a:lnTo>
                        <a:pt x="380" y="270"/>
                      </a:lnTo>
                      <a:lnTo>
                        <a:pt x="360" y="287"/>
                      </a:lnTo>
                      <a:lnTo>
                        <a:pt x="341" y="303"/>
                      </a:lnTo>
                      <a:lnTo>
                        <a:pt x="320" y="319"/>
                      </a:lnTo>
                      <a:lnTo>
                        <a:pt x="301" y="335"/>
                      </a:lnTo>
                      <a:lnTo>
                        <a:pt x="279" y="350"/>
                      </a:lnTo>
                      <a:lnTo>
                        <a:pt x="258" y="365"/>
                      </a:lnTo>
                      <a:lnTo>
                        <a:pt x="236" y="379"/>
                      </a:lnTo>
                      <a:lnTo>
                        <a:pt x="214" y="393"/>
                      </a:lnTo>
                      <a:lnTo>
                        <a:pt x="191" y="407"/>
                      </a:lnTo>
                      <a:lnTo>
                        <a:pt x="168" y="419"/>
                      </a:lnTo>
                      <a:lnTo>
                        <a:pt x="145" y="432"/>
                      </a:lnTo>
                      <a:lnTo>
                        <a:pt x="121" y="444"/>
                      </a:lnTo>
                      <a:lnTo>
                        <a:pt x="116" y="446"/>
                      </a:lnTo>
                      <a:lnTo>
                        <a:pt x="110" y="447"/>
                      </a:lnTo>
                      <a:lnTo>
                        <a:pt x="106" y="449"/>
                      </a:lnTo>
                      <a:lnTo>
                        <a:pt x="100" y="449"/>
                      </a:lnTo>
                      <a:lnTo>
                        <a:pt x="96" y="451"/>
                      </a:lnTo>
                      <a:lnTo>
                        <a:pt x="90" y="451"/>
                      </a:lnTo>
                      <a:lnTo>
                        <a:pt x="84" y="452"/>
                      </a:lnTo>
                      <a:lnTo>
                        <a:pt x="78" y="452"/>
                      </a:lnTo>
                      <a:lnTo>
                        <a:pt x="81" y="433"/>
                      </a:lnTo>
                      <a:lnTo>
                        <a:pt x="85" y="410"/>
                      </a:lnTo>
                      <a:lnTo>
                        <a:pt x="92" y="387"/>
                      </a:lnTo>
                      <a:lnTo>
                        <a:pt x="98" y="369"/>
                      </a:lnTo>
                      <a:lnTo>
                        <a:pt x="28" y="369"/>
                      </a:lnTo>
                      <a:lnTo>
                        <a:pt x="19" y="395"/>
                      </a:lnTo>
                      <a:lnTo>
                        <a:pt x="10" y="426"/>
                      </a:lnTo>
                      <a:lnTo>
                        <a:pt x="3" y="457"/>
                      </a:lnTo>
                      <a:lnTo>
                        <a:pt x="0" y="484"/>
                      </a:lnTo>
                      <a:lnTo>
                        <a:pt x="39" y="513"/>
                      </a:lnTo>
                      <a:lnTo>
                        <a:pt x="46" y="517"/>
                      </a:lnTo>
                      <a:lnTo>
                        <a:pt x="120" y="517"/>
                      </a:lnTo>
                      <a:lnTo>
                        <a:pt x="119" y="516"/>
                      </a:lnTo>
                      <a:lnTo>
                        <a:pt x="117" y="515"/>
                      </a:lnTo>
                      <a:lnTo>
                        <a:pt x="116" y="514"/>
                      </a:lnTo>
                      <a:lnTo>
                        <a:pt x="115" y="513"/>
                      </a:lnTo>
                      <a:lnTo>
                        <a:pt x="114" y="512"/>
                      </a:lnTo>
                      <a:lnTo>
                        <a:pt x="114" y="510"/>
                      </a:lnTo>
                      <a:lnTo>
                        <a:pt x="113" y="509"/>
                      </a:lnTo>
                      <a:lnTo>
                        <a:pt x="112" y="508"/>
                      </a:lnTo>
                      <a:lnTo>
                        <a:pt x="130" y="502"/>
                      </a:lnTo>
                      <a:lnTo>
                        <a:pt x="148" y="495"/>
                      </a:lnTo>
                      <a:lnTo>
                        <a:pt x="166" y="487"/>
                      </a:lnTo>
                      <a:lnTo>
                        <a:pt x="184" y="479"/>
                      </a:lnTo>
                      <a:lnTo>
                        <a:pt x="200" y="470"/>
                      </a:lnTo>
                      <a:lnTo>
                        <a:pt x="218" y="460"/>
                      </a:lnTo>
                      <a:lnTo>
                        <a:pt x="234" y="449"/>
                      </a:lnTo>
                      <a:lnTo>
                        <a:pt x="251" y="439"/>
                      </a:lnTo>
                      <a:lnTo>
                        <a:pt x="267" y="428"/>
                      </a:lnTo>
                      <a:lnTo>
                        <a:pt x="283" y="417"/>
                      </a:lnTo>
                      <a:lnTo>
                        <a:pt x="298" y="404"/>
                      </a:lnTo>
                      <a:lnTo>
                        <a:pt x="314" y="393"/>
                      </a:lnTo>
                      <a:lnTo>
                        <a:pt x="329" y="381"/>
                      </a:lnTo>
                      <a:lnTo>
                        <a:pt x="345" y="370"/>
                      </a:lnTo>
                      <a:lnTo>
                        <a:pt x="362" y="358"/>
                      </a:lnTo>
                      <a:lnTo>
                        <a:pt x="377" y="347"/>
                      </a:lnTo>
                      <a:lnTo>
                        <a:pt x="393" y="335"/>
                      </a:lnTo>
                      <a:lnTo>
                        <a:pt x="408" y="323"/>
                      </a:lnTo>
                      <a:lnTo>
                        <a:pt x="423" y="310"/>
                      </a:lnTo>
                      <a:lnTo>
                        <a:pt x="438" y="297"/>
                      </a:lnTo>
                      <a:lnTo>
                        <a:pt x="453" y="283"/>
                      </a:lnTo>
                      <a:lnTo>
                        <a:pt x="466" y="270"/>
                      </a:lnTo>
                      <a:lnTo>
                        <a:pt x="480" y="256"/>
                      </a:lnTo>
                      <a:lnTo>
                        <a:pt x="494" y="242"/>
                      </a:lnTo>
                      <a:lnTo>
                        <a:pt x="508" y="227"/>
                      </a:lnTo>
                      <a:lnTo>
                        <a:pt x="521" y="212"/>
                      </a:lnTo>
                      <a:lnTo>
                        <a:pt x="533" y="197"/>
                      </a:lnTo>
                      <a:lnTo>
                        <a:pt x="546" y="182"/>
                      </a:lnTo>
                      <a:lnTo>
                        <a:pt x="559" y="166"/>
                      </a:lnTo>
                      <a:lnTo>
                        <a:pt x="571" y="151"/>
                      </a:lnTo>
                      <a:lnTo>
                        <a:pt x="583" y="135"/>
                      </a:lnTo>
                      <a:lnTo>
                        <a:pt x="594" y="119"/>
                      </a:lnTo>
                      <a:lnTo>
                        <a:pt x="595" y="134"/>
                      </a:lnTo>
                      <a:lnTo>
                        <a:pt x="597" y="151"/>
                      </a:lnTo>
                      <a:lnTo>
                        <a:pt x="595" y="168"/>
                      </a:lnTo>
                      <a:lnTo>
                        <a:pt x="591" y="183"/>
                      </a:lnTo>
                      <a:lnTo>
                        <a:pt x="577" y="205"/>
                      </a:lnTo>
                      <a:lnTo>
                        <a:pt x="563" y="226"/>
                      </a:lnTo>
                      <a:lnTo>
                        <a:pt x="548" y="247"/>
                      </a:lnTo>
                      <a:lnTo>
                        <a:pt x="532" y="266"/>
                      </a:lnTo>
                      <a:lnTo>
                        <a:pt x="516" y="286"/>
                      </a:lnTo>
                      <a:lnTo>
                        <a:pt x="499" y="304"/>
                      </a:lnTo>
                      <a:lnTo>
                        <a:pt x="480" y="321"/>
                      </a:lnTo>
                      <a:lnTo>
                        <a:pt x="463" y="339"/>
                      </a:lnTo>
                      <a:lnTo>
                        <a:pt x="443" y="356"/>
                      </a:lnTo>
                      <a:lnTo>
                        <a:pt x="424" y="372"/>
                      </a:lnTo>
                      <a:lnTo>
                        <a:pt x="404" y="388"/>
                      </a:lnTo>
                      <a:lnTo>
                        <a:pt x="385" y="404"/>
                      </a:lnTo>
                      <a:lnTo>
                        <a:pt x="365" y="419"/>
                      </a:lnTo>
                      <a:lnTo>
                        <a:pt x="344" y="434"/>
                      </a:lnTo>
                      <a:lnTo>
                        <a:pt x="324" y="449"/>
                      </a:lnTo>
                      <a:lnTo>
                        <a:pt x="303" y="464"/>
                      </a:lnTo>
                      <a:lnTo>
                        <a:pt x="284" y="477"/>
                      </a:lnTo>
                      <a:lnTo>
                        <a:pt x="265" y="491"/>
                      </a:lnTo>
                      <a:lnTo>
                        <a:pt x="244" y="504"/>
                      </a:lnTo>
                      <a:lnTo>
                        <a:pt x="225" y="515"/>
                      </a:lnTo>
                      <a:lnTo>
                        <a:pt x="203" y="525"/>
                      </a:lnTo>
                      <a:lnTo>
                        <a:pt x="181" y="534"/>
                      </a:lnTo>
                      <a:lnTo>
                        <a:pt x="159" y="538"/>
                      </a:lnTo>
                      <a:lnTo>
                        <a:pt x="136" y="539"/>
                      </a:lnTo>
                      <a:lnTo>
                        <a:pt x="134" y="536"/>
                      </a:lnTo>
                      <a:lnTo>
                        <a:pt x="129" y="529"/>
                      </a:lnTo>
                      <a:lnTo>
                        <a:pt x="123" y="522"/>
                      </a:lnTo>
                      <a:lnTo>
                        <a:pt x="120" y="517"/>
                      </a:lnTo>
                      <a:lnTo>
                        <a:pt x="46" y="517"/>
                      </a:lnTo>
                      <a:lnTo>
                        <a:pt x="167" y="607"/>
                      </a:lnTo>
                      <a:lnTo>
                        <a:pt x="177" y="604"/>
                      </a:lnTo>
                      <a:lnTo>
                        <a:pt x="189" y="598"/>
                      </a:lnTo>
                      <a:lnTo>
                        <a:pt x="201" y="592"/>
                      </a:lnTo>
                      <a:lnTo>
                        <a:pt x="213" y="587"/>
                      </a:lnTo>
                      <a:lnTo>
                        <a:pt x="226" y="581"/>
                      </a:lnTo>
                      <a:lnTo>
                        <a:pt x="237" y="575"/>
                      </a:lnTo>
                      <a:lnTo>
                        <a:pt x="249" y="569"/>
                      </a:lnTo>
                      <a:lnTo>
                        <a:pt x="258" y="565"/>
                      </a:lnTo>
                      <a:lnTo>
                        <a:pt x="268" y="568"/>
                      </a:lnTo>
                      <a:lnTo>
                        <a:pt x="280" y="574"/>
                      </a:lnTo>
                      <a:lnTo>
                        <a:pt x="294" y="581"/>
                      </a:lnTo>
                      <a:lnTo>
                        <a:pt x="309" y="589"/>
                      </a:lnTo>
                      <a:lnTo>
                        <a:pt x="324" y="598"/>
                      </a:lnTo>
                      <a:lnTo>
                        <a:pt x="340" y="608"/>
                      </a:lnTo>
                      <a:lnTo>
                        <a:pt x="357" y="619"/>
                      </a:lnTo>
                      <a:lnTo>
                        <a:pt x="374" y="630"/>
                      </a:lnTo>
                      <a:lnTo>
                        <a:pt x="390" y="642"/>
                      </a:lnTo>
                      <a:lnTo>
                        <a:pt x="406" y="652"/>
                      </a:lnTo>
                      <a:lnTo>
                        <a:pt x="423" y="664"/>
                      </a:lnTo>
                      <a:lnTo>
                        <a:pt x="436" y="675"/>
                      </a:lnTo>
                      <a:lnTo>
                        <a:pt x="450" y="686"/>
                      </a:lnTo>
                      <a:lnTo>
                        <a:pt x="462" y="696"/>
                      </a:lnTo>
                      <a:lnTo>
                        <a:pt x="471" y="705"/>
                      </a:lnTo>
                      <a:lnTo>
                        <a:pt x="479" y="713"/>
                      </a:lnTo>
                      <a:lnTo>
                        <a:pt x="481" y="716"/>
                      </a:lnTo>
                      <a:lnTo>
                        <a:pt x="485" y="721"/>
                      </a:lnTo>
                      <a:lnTo>
                        <a:pt x="492" y="729"/>
                      </a:lnTo>
                      <a:lnTo>
                        <a:pt x="500" y="741"/>
                      </a:lnTo>
                      <a:lnTo>
                        <a:pt x="510" y="755"/>
                      </a:lnTo>
                      <a:lnTo>
                        <a:pt x="521" y="770"/>
                      </a:lnTo>
                      <a:lnTo>
                        <a:pt x="533" y="787"/>
                      </a:lnTo>
                      <a:lnTo>
                        <a:pt x="547" y="805"/>
                      </a:lnTo>
                      <a:lnTo>
                        <a:pt x="635" y="805"/>
                      </a:lnTo>
                      <a:lnTo>
                        <a:pt x="629" y="797"/>
                      </a:lnTo>
                      <a:lnTo>
                        <a:pt x="623" y="789"/>
                      </a:lnTo>
                      <a:lnTo>
                        <a:pt x="616" y="781"/>
                      </a:lnTo>
                      <a:lnTo>
                        <a:pt x="610" y="773"/>
                      </a:lnTo>
                      <a:lnTo>
                        <a:pt x="603" y="765"/>
                      </a:lnTo>
                      <a:lnTo>
                        <a:pt x="598" y="757"/>
                      </a:lnTo>
                      <a:lnTo>
                        <a:pt x="592" y="750"/>
                      </a:lnTo>
                      <a:lnTo>
                        <a:pt x="587" y="743"/>
                      </a:lnTo>
                      <a:lnTo>
                        <a:pt x="593" y="742"/>
                      </a:lnTo>
                      <a:lnTo>
                        <a:pt x="599" y="741"/>
                      </a:lnTo>
                      <a:lnTo>
                        <a:pt x="605" y="740"/>
                      </a:lnTo>
                      <a:lnTo>
                        <a:pt x="610" y="739"/>
                      </a:lnTo>
                      <a:lnTo>
                        <a:pt x="616" y="737"/>
                      </a:lnTo>
                      <a:lnTo>
                        <a:pt x="622" y="736"/>
                      </a:lnTo>
                      <a:lnTo>
                        <a:pt x="628" y="734"/>
                      </a:lnTo>
                      <a:lnTo>
                        <a:pt x="633" y="733"/>
                      </a:lnTo>
                      <a:lnTo>
                        <a:pt x="635" y="733"/>
                      </a:lnTo>
                      <a:lnTo>
                        <a:pt x="636" y="732"/>
                      </a:lnTo>
                      <a:lnTo>
                        <a:pt x="637" y="731"/>
                      </a:lnTo>
                      <a:lnTo>
                        <a:pt x="637" y="729"/>
                      </a:lnTo>
                      <a:lnTo>
                        <a:pt x="636" y="728"/>
                      </a:lnTo>
                      <a:lnTo>
                        <a:pt x="635" y="727"/>
                      </a:lnTo>
                      <a:lnTo>
                        <a:pt x="633" y="726"/>
                      </a:lnTo>
                      <a:lnTo>
                        <a:pt x="632" y="726"/>
                      </a:lnTo>
                      <a:lnTo>
                        <a:pt x="624" y="722"/>
                      </a:lnTo>
                      <a:lnTo>
                        <a:pt x="616" y="720"/>
                      </a:lnTo>
                      <a:lnTo>
                        <a:pt x="608" y="719"/>
                      </a:lnTo>
                      <a:lnTo>
                        <a:pt x="600" y="718"/>
                      </a:lnTo>
                      <a:lnTo>
                        <a:pt x="591" y="718"/>
                      </a:lnTo>
                      <a:lnTo>
                        <a:pt x="583" y="718"/>
                      </a:lnTo>
                      <a:lnTo>
                        <a:pt x="573" y="718"/>
                      </a:lnTo>
                      <a:lnTo>
                        <a:pt x="565" y="718"/>
                      </a:lnTo>
                      <a:lnTo>
                        <a:pt x="561" y="712"/>
                      </a:lnTo>
                      <a:lnTo>
                        <a:pt x="556" y="708"/>
                      </a:lnTo>
                      <a:lnTo>
                        <a:pt x="553" y="702"/>
                      </a:lnTo>
                      <a:lnTo>
                        <a:pt x="548" y="697"/>
                      </a:lnTo>
                      <a:lnTo>
                        <a:pt x="544" y="691"/>
                      </a:lnTo>
                      <a:lnTo>
                        <a:pt x="539" y="687"/>
                      </a:lnTo>
                      <a:lnTo>
                        <a:pt x="534" y="681"/>
                      </a:lnTo>
                      <a:lnTo>
                        <a:pt x="530" y="676"/>
                      </a:lnTo>
                      <a:lnTo>
                        <a:pt x="535" y="675"/>
                      </a:lnTo>
                      <a:lnTo>
                        <a:pt x="541" y="674"/>
                      </a:lnTo>
                      <a:lnTo>
                        <a:pt x="547" y="673"/>
                      </a:lnTo>
                      <a:lnTo>
                        <a:pt x="554" y="672"/>
                      </a:lnTo>
                      <a:lnTo>
                        <a:pt x="560" y="671"/>
                      </a:lnTo>
                      <a:lnTo>
                        <a:pt x="565" y="669"/>
                      </a:lnTo>
                      <a:lnTo>
                        <a:pt x="571" y="667"/>
                      </a:lnTo>
                      <a:lnTo>
                        <a:pt x="577" y="666"/>
                      </a:lnTo>
                      <a:lnTo>
                        <a:pt x="578" y="666"/>
                      </a:lnTo>
                      <a:lnTo>
                        <a:pt x="579" y="665"/>
                      </a:lnTo>
                      <a:lnTo>
                        <a:pt x="580" y="664"/>
                      </a:lnTo>
                      <a:lnTo>
                        <a:pt x="580" y="663"/>
                      </a:lnTo>
                      <a:lnTo>
                        <a:pt x="579" y="661"/>
                      </a:lnTo>
                      <a:lnTo>
                        <a:pt x="578" y="660"/>
                      </a:lnTo>
                      <a:lnTo>
                        <a:pt x="577" y="659"/>
                      </a:lnTo>
                      <a:lnTo>
                        <a:pt x="576" y="659"/>
                      </a:lnTo>
                      <a:lnTo>
                        <a:pt x="567" y="656"/>
                      </a:lnTo>
                      <a:lnTo>
                        <a:pt x="559" y="653"/>
                      </a:lnTo>
                      <a:lnTo>
                        <a:pt x="549" y="651"/>
                      </a:lnTo>
                      <a:lnTo>
                        <a:pt x="540" y="650"/>
                      </a:lnTo>
                      <a:lnTo>
                        <a:pt x="532" y="650"/>
                      </a:lnTo>
                      <a:lnTo>
                        <a:pt x="523" y="650"/>
                      </a:lnTo>
                      <a:lnTo>
                        <a:pt x="514" y="650"/>
                      </a:lnTo>
                      <a:lnTo>
                        <a:pt x="504" y="651"/>
                      </a:lnTo>
                      <a:lnTo>
                        <a:pt x="500" y="646"/>
                      </a:lnTo>
                      <a:lnTo>
                        <a:pt x="495" y="642"/>
                      </a:lnTo>
                      <a:lnTo>
                        <a:pt x="491" y="637"/>
                      </a:lnTo>
                      <a:lnTo>
                        <a:pt x="485" y="633"/>
                      </a:lnTo>
                      <a:lnTo>
                        <a:pt x="480" y="628"/>
                      </a:lnTo>
                      <a:lnTo>
                        <a:pt x="476" y="623"/>
                      </a:lnTo>
                      <a:lnTo>
                        <a:pt x="470" y="619"/>
                      </a:lnTo>
                      <a:lnTo>
                        <a:pt x="465" y="614"/>
                      </a:lnTo>
                      <a:lnTo>
                        <a:pt x="472" y="613"/>
                      </a:lnTo>
                      <a:lnTo>
                        <a:pt x="478" y="612"/>
                      </a:lnTo>
                      <a:lnTo>
                        <a:pt x="485" y="611"/>
                      </a:lnTo>
                      <a:lnTo>
                        <a:pt x="491" y="610"/>
                      </a:lnTo>
                      <a:lnTo>
                        <a:pt x="496" y="608"/>
                      </a:lnTo>
                      <a:lnTo>
                        <a:pt x="503" y="607"/>
                      </a:lnTo>
                      <a:lnTo>
                        <a:pt x="509" y="605"/>
                      </a:lnTo>
                      <a:lnTo>
                        <a:pt x="516" y="604"/>
                      </a:lnTo>
                      <a:lnTo>
                        <a:pt x="517" y="603"/>
                      </a:lnTo>
                      <a:lnTo>
                        <a:pt x="518" y="602"/>
                      </a:lnTo>
                      <a:lnTo>
                        <a:pt x="519" y="600"/>
                      </a:lnTo>
                      <a:lnTo>
                        <a:pt x="519" y="599"/>
                      </a:lnTo>
                      <a:lnTo>
                        <a:pt x="519" y="598"/>
                      </a:lnTo>
                      <a:lnTo>
                        <a:pt x="518" y="597"/>
                      </a:lnTo>
                      <a:lnTo>
                        <a:pt x="517" y="596"/>
                      </a:lnTo>
                      <a:lnTo>
                        <a:pt x="516" y="596"/>
                      </a:lnTo>
                      <a:lnTo>
                        <a:pt x="506" y="592"/>
                      </a:lnTo>
                      <a:lnTo>
                        <a:pt x="496" y="590"/>
                      </a:lnTo>
                      <a:lnTo>
                        <a:pt x="486" y="588"/>
                      </a:lnTo>
                      <a:lnTo>
                        <a:pt x="476" y="587"/>
                      </a:lnTo>
                      <a:lnTo>
                        <a:pt x="465" y="587"/>
                      </a:lnTo>
                      <a:lnTo>
                        <a:pt x="455" y="588"/>
                      </a:lnTo>
                      <a:lnTo>
                        <a:pt x="444" y="588"/>
                      </a:lnTo>
                      <a:lnTo>
                        <a:pt x="434" y="589"/>
                      </a:lnTo>
                      <a:lnTo>
                        <a:pt x="427" y="584"/>
                      </a:lnTo>
                      <a:lnTo>
                        <a:pt x="421" y="580"/>
                      </a:lnTo>
                      <a:lnTo>
                        <a:pt x="415" y="575"/>
                      </a:lnTo>
                      <a:lnTo>
                        <a:pt x="408" y="570"/>
                      </a:lnTo>
                      <a:lnTo>
                        <a:pt x="402" y="566"/>
                      </a:lnTo>
                      <a:lnTo>
                        <a:pt x="395" y="561"/>
                      </a:lnTo>
                      <a:lnTo>
                        <a:pt x="388" y="557"/>
                      </a:lnTo>
                      <a:lnTo>
                        <a:pt x="381" y="553"/>
                      </a:lnTo>
                      <a:lnTo>
                        <a:pt x="374" y="548"/>
                      </a:lnTo>
                      <a:lnTo>
                        <a:pt x="367" y="545"/>
                      </a:lnTo>
                      <a:lnTo>
                        <a:pt x="360" y="542"/>
                      </a:lnTo>
                      <a:lnTo>
                        <a:pt x="354" y="539"/>
                      </a:lnTo>
                      <a:lnTo>
                        <a:pt x="347" y="537"/>
                      </a:lnTo>
                      <a:lnTo>
                        <a:pt x="339" y="535"/>
                      </a:lnTo>
                      <a:lnTo>
                        <a:pt x="332" y="532"/>
                      </a:lnTo>
                      <a:lnTo>
                        <a:pt x="324" y="531"/>
                      </a:lnTo>
                      <a:lnTo>
                        <a:pt x="341" y="521"/>
                      </a:lnTo>
                      <a:lnTo>
                        <a:pt x="358" y="510"/>
                      </a:lnTo>
                      <a:lnTo>
                        <a:pt x="375" y="500"/>
                      </a:lnTo>
                      <a:lnTo>
                        <a:pt x="393" y="489"/>
                      </a:lnTo>
                      <a:lnTo>
                        <a:pt x="409" y="477"/>
                      </a:lnTo>
                      <a:lnTo>
                        <a:pt x="425" y="466"/>
                      </a:lnTo>
                      <a:lnTo>
                        <a:pt x="441" y="453"/>
                      </a:lnTo>
                      <a:lnTo>
                        <a:pt x="456" y="440"/>
                      </a:lnTo>
                      <a:lnTo>
                        <a:pt x="471" y="428"/>
                      </a:lnTo>
                      <a:lnTo>
                        <a:pt x="486" y="414"/>
                      </a:lnTo>
                      <a:lnTo>
                        <a:pt x="500" y="400"/>
                      </a:lnTo>
                      <a:lnTo>
                        <a:pt x="515" y="386"/>
                      </a:lnTo>
                      <a:lnTo>
                        <a:pt x="527" y="371"/>
                      </a:lnTo>
                      <a:lnTo>
                        <a:pt x="541" y="356"/>
                      </a:lnTo>
                      <a:lnTo>
                        <a:pt x="553" y="341"/>
                      </a:lnTo>
                      <a:lnTo>
                        <a:pt x="565" y="325"/>
                      </a:lnTo>
                      <a:lnTo>
                        <a:pt x="559" y="354"/>
                      </a:lnTo>
                      <a:lnTo>
                        <a:pt x="555" y="383"/>
                      </a:lnTo>
                      <a:lnTo>
                        <a:pt x="555" y="413"/>
                      </a:lnTo>
                      <a:lnTo>
                        <a:pt x="561" y="441"/>
                      </a:lnTo>
                      <a:lnTo>
                        <a:pt x="564" y="449"/>
                      </a:lnTo>
                      <a:lnTo>
                        <a:pt x="568" y="459"/>
                      </a:lnTo>
                      <a:lnTo>
                        <a:pt x="570" y="467"/>
                      </a:lnTo>
                      <a:lnTo>
                        <a:pt x="573" y="476"/>
                      </a:lnTo>
                      <a:lnTo>
                        <a:pt x="565" y="498"/>
                      </a:lnTo>
                      <a:lnTo>
                        <a:pt x="560" y="521"/>
                      </a:lnTo>
                      <a:lnTo>
                        <a:pt x="556" y="543"/>
                      </a:lnTo>
                      <a:lnTo>
                        <a:pt x="557" y="567"/>
                      </a:lnTo>
                      <a:lnTo>
                        <a:pt x="557" y="568"/>
                      </a:lnTo>
                      <a:lnTo>
                        <a:pt x="557" y="570"/>
                      </a:lnTo>
                      <a:lnTo>
                        <a:pt x="559" y="572"/>
                      </a:lnTo>
                      <a:lnTo>
                        <a:pt x="560" y="572"/>
                      </a:lnTo>
                      <a:lnTo>
                        <a:pt x="561" y="572"/>
                      </a:lnTo>
                      <a:lnTo>
                        <a:pt x="562" y="572"/>
                      </a:lnTo>
                      <a:lnTo>
                        <a:pt x="563" y="570"/>
                      </a:lnTo>
                      <a:lnTo>
                        <a:pt x="564" y="569"/>
                      </a:lnTo>
                      <a:lnTo>
                        <a:pt x="571" y="557"/>
                      </a:lnTo>
                      <a:lnTo>
                        <a:pt x="578" y="543"/>
                      </a:lnTo>
                      <a:lnTo>
                        <a:pt x="584" y="529"/>
                      </a:lnTo>
                      <a:lnTo>
                        <a:pt x="590" y="515"/>
                      </a:lnTo>
                      <a:lnTo>
                        <a:pt x="595" y="527"/>
                      </a:lnTo>
                      <a:lnTo>
                        <a:pt x="602" y="539"/>
                      </a:lnTo>
                      <a:lnTo>
                        <a:pt x="608" y="551"/>
                      </a:lnTo>
                      <a:lnTo>
                        <a:pt x="615" y="563"/>
                      </a:lnTo>
                      <a:lnTo>
                        <a:pt x="609" y="583"/>
                      </a:lnTo>
                      <a:lnTo>
                        <a:pt x="605" y="602"/>
                      </a:lnTo>
                      <a:lnTo>
                        <a:pt x="602" y="621"/>
                      </a:lnTo>
                      <a:lnTo>
                        <a:pt x="603" y="641"/>
                      </a:lnTo>
                      <a:lnTo>
                        <a:pt x="603" y="642"/>
                      </a:lnTo>
                      <a:lnTo>
                        <a:pt x="605" y="644"/>
                      </a:lnTo>
                      <a:lnTo>
                        <a:pt x="605" y="645"/>
                      </a:lnTo>
                      <a:lnTo>
                        <a:pt x="606" y="645"/>
                      </a:lnTo>
                      <a:lnTo>
                        <a:pt x="607" y="645"/>
                      </a:lnTo>
                      <a:lnTo>
                        <a:pt x="609" y="645"/>
                      </a:lnTo>
                      <a:lnTo>
                        <a:pt x="610" y="644"/>
                      </a:lnTo>
                      <a:lnTo>
                        <a:pt x="610" y="643"/>
                      </a:lnTo>
                      <a:lnTo>
                        <a:pt x="617" y="631"/>
                      </a:lnTo>
                      <a:lnTo>
                        <a:pt x="623" y="620"/>
                      </a:lnTo>
                      <a:lnTo>
                        <a:pt x="629" y="607"/>
                      </a:lnTo>
                      <a:lnTo>
                        <a:pt x="633" y="596"/>
                      </a:lnTo>
                      <a:lnTo>
                        <a:pt x="641" y="607"/>
                      </a:lnTo>
                      <a:lnTo>
                        <a:pt x="650" y="619"/>
                      </a:lnTo>
                      <a:lnTo>
                        <a:pt x="656" y="630"/>
                      </a:lnTo>
                      <a:lnTo>
                        <a:pt x="664" y="642"/>
                      </a:lnTo>
                      <a:lnTo>
                        <a:pt x="659" y="659"/>
                      </a:lnTo>
                      <a:lnTo>
                        <a:pt x="655" y="676"/>
                      </a:lnTo>
                      <a:lnTo>
                        <a:pt x="654" y="694"/>
                      </a:lnTo>
                      <a:lnTo>
                        <a:pt x="655" y="712"/>
                      </a:lnTo>
                      <a:lnTo>
                        <a:pt x="655" y="713"/>
                      </a:lnTo>
                      <a:lnTo>
                        <a:pt x="655" y="716"/>
                      </a:lnTo>
                      <a:lnTo>
                        <a:pt x="656" y="717"/>
                      </a:lnTo>
                      <a:lnTo>
                        <a:pt x="658" y="717"/>
                      </a:lnTo>
                      <a:lnTo>
                        <a:pt x="659" y="717"/>
                      </a:lnTo>
                      <a:lnTo>
                        <a:pt x="660" y="717"/>
                      </a:lnTo>
                      <a:lnTo>
                        <a:pt x="661" y="716"/>
                      </a:lnTo>
                      <a:lnTo>
                        <a:pt x="662" y="714"/>
                      </a:lnTo>
                      <a:lnTo>
                        <a:pt x="668" y="704"/>
                      </a:lnTo>
                      <a:lnTo>
                        <a:pt x="674" y="693"/>
                      </a:lnTo>
                      <a:lnTo>
                        <a:pt x="679" y="681"/>
                      </a:lnTo>
                      <a:lnTo>
                        <a:pt x="684" y="669"/>
                      </a:lnTo>
                      <a:lnTo>
                        <a:pt x="697" y="686"/>
                      </a:lnTo>
                      <a:lnTo>
                        <a:pt x="709" y="703"/>
                      </a:lnTo>
                      <a:lnTo>
                        <a:pt x="722" y="719"/>
                      </a:lnTo>
                      <a:lnTo>
                        <a:pt x="736" y="735"/>
                      </a:lnTo>
                      <a:lnTo>
                        <a:pt x="750" y="751"/>
                      </a:lnTo>
                      <a:lnTo>
                        <a:pt x="762" y="767"/>
                      </a:lnTo>
                      <a:lnTo>
                        <a:pt x="776" y="784"/>
                      </a:lnTo>
                      <a:lnTo>
                        <a:pt x="790" y="800"/>
                      </a:lnTo>
                      <a:lnTo>
                        <a:pt x="804" y="815"/>
                      </a:lnTo>
                      <a:lnTo>
                        <a:pt x="817" y="831"/>
                      </a:lnTo>
                      <a:lnTo>
                        <a:pt x="830" y="847"/>
                      </a:lnTo>
                      <a:lnTo>
                        <a:pt x="844" y="863"/>
                      </a:lnTo>
                      <a:lnTo>
                        <a:pt x="858" y="879"/>
                      </a:lnTo>
                      <a:lnTo>
                        <a:pt x="871" y="894"/>
                      </a:lnTo>
                      <a:lnTo>
                        <a:pt x="884" y="910"/>
                      </a:lnTo>
                      <a:lnTo>
                        <a:pt x="897" y="926"/>
                      </a:lnTo>
                      <a:lnTo>
                        <a:pt x="922" y="959"/>
                      </a:lnTo>
                      <a:lnTo>
                        <a:pt x="948" y="991"/>
                      </a:lnTo>
                      <a:lnTo>
                        <a:pt x="974" y="1022"/>
                      </a:lnTo>
                      <a:lnTo>
                        <a:pt x="1000" y="1054"/>
                      </a:lnTo>
                      <a:lnTo>
                        <a:pt x="1025" y="1087"/>
                      </a:lnTo>
                      <a:lnTo>
                        <a:pt x="1050" y="1119"/>
                      </a:lnTo>
                      <a:lnTo>
                        <a:pt x="1077" y="1151"/>
                      </a:lnTo>
                      <a:lnTo>
                        <a:pt x="1102" y="1182"/>
                      </a:lnTo>
                      <a:lnTo>
                        <a:pt x="1127" y="1215"/>
                      </a:lnTo>
                      <a:lnTo>
                        <a:pt x="1153" y="1247"/>
                      </a:lnTo>
                      <a:lnTo>
                        <a:pt x="1178" y="1279"/>
                      </a:lnTo>
                      <a:lnTo>
                        <a:pt x="1204" y="1311"/>
                      </a:lnTo>
                      <a:lnTo>
                        <a:pt x="1229" y="1344"/>
                      </a:lnTo>
                      <a:lnTo>
                        <a:pt x="1254" y="1376"/>
                      </a:lnTo>
                      <a:lnTo>
                        <a:pt x="1280" y="1408"/>
                      </a:lnTo>
                      <a:lnTo>
                        <a:pt x="1305" y="1439"/>
                      </a:lnTo>
                      <a:lnTo>
                        <a:pt x="1330" y="1473"/>
                      </a:lnTo>
                      <a:lnTo>
                        <a:pt x="1356" y="1505"/>
                      </a:lnTo>
                      <a:lnTo>
                        <a:pt x="1381" y="1537"/>
                      </a:lnTo>
                      <a:lnTo>
                        <a:pt x="1406" y="1569"/>
                      </a:lnTo>
                      <a:lnTo>
                        <a:pt x="1430" y="1602"/>
                      </a:lnTo>
                      <a:lnTo>
                        <a:pt x="1456" y="1634"/>
                      </a:lnTo>
                      <a:lnTo>
                        <a:pt x="1481" y="1666"/>
                      </a:lnTo>
                      <a:lnTo>
                        <a:pt x="1505" y="1700"/>
                      </a:lnTo>
                      <a:lnTo>
                        <a:pt x="1531" y="1732"/>
                      </a:lnTo>
                      <a:lnTo>
                        <a:pt x="1555" y="1765"/>
                      </a:lnTo>
                      <a:lnTo>
                        <a:pt x="1579" y="1798"/>
                      </a:lnTo>
                      <a:lnTo>
                        <a:pt x="1604" y="1831"/>
                      </a:lnTo>
                      <a:lnTo>
                        <a:pt x="1629" y="1863"/>
                      </a:lnTo>
                      <a:lnTo>
                        <a:pt x="1653" y="1897"/>
                      </a:lnTo>
                      <a:lnTo>
                        <a:pt x="1677" y="1930"/>
                      </a:lnTo>
                      <a:lnTo>
                        <a:pt x="1701" y="1964"/>
                      </a:lnTo>
                      <a:lnTo>
                        <a:pt x="1680" y="1967"/>
                      </a:lnTo>
                      <a:lnTo>
                        <a:pt x="1663" y="1972"/>
                      </a:lnTo>
                      <a:lnTo>
                        <a:pt x="1649" y="1979"/>
                      </a:lnTo>
                      <a:lnTo>
                        <a:pt x="1639" y="1985"/>
                      </a:lnTo>
                      <a:lnTo>
                        <a:pt x="1629" y="1995"/>
                      </a:lnTo>
                      <a:lnTo>
                        <a:pt x="1618" y="2007"/>
                      </a:lnTo>
                      <a:lnTo>
                        <a:pt x="1608" y="2022"/>
                      </a:lnTo>
                      <a:lnTo>
                        <a:pt x="1594" y="2040"/>
                      </a:lnTo>
                      <a:lnTo>
                        <a:pt x="1567" y="2008"/>
                      </a:lnTo>
                      <a:lnTo>
                        <a:pt x="1541" y="1976"/>
                      </a:lnTo>
                      <a:lnTo>
                        <a:pt x="1514" y="1945"/>
                      </a:lnTo>
                      <a:lnTo>
                        <a:pt x="1488" y="1913"/>
                      </a:lnTo>
                      <a:lnTo>
                        <a:pt x="1463" y="1881"/>
                      </a:lnTo>
                      <a:lnTo>
                        <a:pt x="1436" y="1848"/>
                      </a:lnTo>
                      <a:lnTo>
                        <a:pt x="1410" y="1816"/>
                      </a:lnTo>
                      <a:lnTo>
                        <a:pt x="1384" y="1784"/>
                      </a:lnTo>
                      <a:lnTo>
                        <a:pt x="1358" y="1752"/>
                      </a:lnTo>
                      <a:lnTo>
                        <a:pt x="1331" y="1719"/>
                      </a:lnTo>
                      <a:lnTo>
                        <a:pt x="1306" y="1686"/>
                      </a:lnTo>
                      <a:lnTo>
                        <a:pt x="1280" y="1654"/>
                      </a:lnTo>
                      <a:lnTo>
                        <a:pt x="1254" y="1620"/>
                      </a:lnTo>
                      <a:lnTo>
                        <a:pt x="1228" y="1588"/>
                      </a:lnTo>
                      <a:lnTo>
                        <a:pt x="1202" y="1554"/>
                      </a:lnTo>
                      <a:lnTo>
                        <a:pt x="1177" y="1522"/>
                      </a:lnTo>
                      <a:lnTo>
                        <a:pt x="1151" y="1489"/>
                      </a:lnTo>
                      <a:lnTo>
                        <a:pt x="1125" y="1455"/>
                      </a:lnTo>
                      <a:lnTo>
                        <a:pt x="1100" y="1423"/>
                      </a:lnTo>
                      <a:lnTo>
                        <a:pt x="1075" y="1390"/>
                      </a:lnTo>
                      <a:lnTo>
                        <a:pt x="1049" y="1356"/>
                      </a:lnTo>
                      <a:lnTo>
                        <a:pt x="1024" y="1323"/>
                      </a:lnTo>
                      <a:lnTo>
                        <a:pt x="998" y="1291"/>
                      </a:lnTo>
                      <a:lnTo>
                        <a:pt x="973" y="1257"/>
                      </a:lnTo>
                      <a:lnTo>
                        <a:pt x="948" y="1224"/>
                      </a:lnTo>
                      <a:lnTo>
                        <a:pt x="922" y="1191"/>
                      </a:lnTo>
                      <a:lnTo>
                        <a:pt x="897" y="1158"/>
                      </a:lnTo>
                      <a:lnTo>
                        <a:pt x="872" y="1125"/>
                      </a:lnTo>
                      <a:lnTo>
                        <a:pt x="846" y="1092"/>
                      </a:lnTo>
                      <a:lnTo>
                        <a:pt x="821" y="1060"/>
                      </a:lnTo>
                      <a:lnTo>
                        <a:pt x="797" y="1027"/>
                      </a:lnTo>
                      <a:lnTo>
                        <a:pt x="772" y="994"/>
                      </a:lnTo>
                      <a:lnTo>
                        <a:pt x="758" y="976"/>
                      </a:lnTo>
                      <a:lnTo>
                        <a:pt x="744" y="958"/>
                      </a:lnTo>
                      <a:lnTo>
                        <a:pt x="730" y="939"/>
                      </a:lnTo>
                      <a:lnTo>
                        <a:pt x="716" y="920"/>
                      </a:lnTo>
                      <a:lnTo>
                        <a:pt x="702" y="901"/>
                      </a:lnTo>
                      <a:lnTo>
                        <a:pt x="689" y="882"/>
                      </a:lnTo>
                      <a:lnTo>
                        <a:pt x="676" y="863"/>
                      </a:lnTo>
                      <a:lnTo>
                        <a:pt x="662" y="843"/>
                      </a:lnTo>
                      <a:lnTo>
                        <a:pt x="655" y="834"/>
                      </a:lnTo>
                      <a:lnTo>
                        <a:pt x="648" y="825"/>
                      </a:lnTo>
                      <a:lnTo>
                        <a:pt x="641" y="816"/>
                      </a:lnTo>
                      <a:lnTo>
                        <a:pt x="635" y="805"/>
                      </a:lnTo>
                      <a:lnTo>
                        <a:pt x="547" y="805"/>
                      </a:lnTo>
                      <a:lnTo>
                        <a:pt x="554" y="815"/>
                      </a:lnTo>
                      <a:lnTo>
                        <a:pt x="561" y="824"/>
                      </a:lnTo>
                      <a:lnTo>
                        <a:pt x="568" y="833"/>
                      </a:lnTo>
                      <a:lnTo>
                        <a:pt x="576" y="843"/>
                      </a:lnTo>
                      <a:lnTo>
                        <a:pt x="600" y="876"/>
                      </a:lnTo>
                      <a:lnTo>
                        <a:pt x="625" y="910"/>
                      </a:lnTo>
                      <a:lnTo>
                        <a:pt x="654" y="948"/>
                      </a:lnTo>
                      <a:lnTo>
                        <a:pt x="683" y="988"/>
                      </a:lnTo>
                      <a:lnTo>
                        <a:pt x="715" y="1030"/>
                      </a:lnTo>
                      <a:lnTo>
                        <a:pt x="747" y="1074"/>
                      </a:lnTo>
                      <a:lnTo>
                        <a:pt x="782" y="1120"/>
                      </a:lnTo>
                      <a:lnTo>
                        <a:pt x="818" y="1167"/>
                      </a:lnTo>
                      <a:lnTo>
                        <a:pt x="853" y="1215"/>
                      </a:lnTo>
                      <a:lnTo>
                        <a:pt x="890" y="1264"/>
                      </a:lnTo>
                      <a:lnTo>
                        <a:pt x="928" y="1315"/>
                      </a:lnTo>
                      <a:lnTo>
                        <a:pt x="966" y="1365"/>
                      </a:lnTo>
                      <a:lnTo>
                        <a:pt x="1005" y="1416"/>
                      </a:lnTo>
                      <a:lnTo>
                        <a:pt x="1045" y="1467"/>
                      </a:lnTo>
                      <a:lnTo>
                        <a:pt x="1083" y="1519"/>
                      </a:lnTo>
                      <a:lnTo>
                        <a:pt x="1122" y="1569"/>
                      </a:lnTo>
                      <a:lnTo>
                        <a:pt x="1161" y="1619"/>
                      </a:lnTo>
                      <a:lnTo>
                        <a:pt x="1199" y="1669"/>
                      </a:lnTo>
                      <a:lnTo>
                        <a:pt x="1236" y="1717"/>
                      </a:lnTo>
                      <a:lnTo>
                        <a:pt x="1273" y="1764"/>
                      </a:lnTo>
                      <a:lnTo>
                        <a:pt x="1308" y="1809"/>
                      </a:lnTo>
                      <a:lnTo>
                        <a:pt x="1343" y="1853"/>
                      </a:lnTo>
                      <a:lnTo>
                        <a:pt x="1376" y="1896"/>
                      </a:lnTo>
                      <a:lnTo>
                        <a:pt x="1407" y="1935"/>
                      </a:lnTo>
                      <a:lnTo>
                        <a:pt x="1438" y="1973"/>
                      </a:lnTo>
                      <a:lnTo>
                        <a:pt x="1467" y="2007"/>
                      </a:lnTo>
                      <a:lnTo>
                        <a:pt x="1494" y="2040"/>
                      </a:lnTo>
                      <a:lnTo>
                        <a:pt x="1518" y="2068"/>
                      </a:lnTo>
                      <a:lnTo>
                        <a:pt x="1541" y="2095"/>
                      </a:lnTo>
                      <a:lnTo>
                        <a:pt x="1561" y="2117"/>
                      </a:lnTo>
                      <a:lnTo>
                        <a:pt x="1578" y="2135"/>
                      </a:lnTo>
                      <a:lnTo>
                        <a:pt x="1593" y="2150"/>
                      </a:lnTo>
                      <a:lnTo>
                        <a:pt x="1595" y="2151"/>
                      </a:lnTo>
                      <a:lnTo>
                        <a:pt x="1602" y="2155"/>
                      </a:lnTo>
                      <a:lnTo>
                        <a:pt x="1610" y="2159"/>
                      </a:lnTo>
                      <a:lnTo>
                        <a:pt x="1618" y="2163"/>
                      </a:lnTo>
                      <a:lnTo>
                        <a:pt x="1680" y="2114"/>
                      </a:lnTo>
                      <a:lnTo>
                        <a:pt x="1675" y="2110"/>
                      </a:lnTo>
                      <a:lnTo>
                        <a:pt x="1668" y="2105"/>
                      </a:lnTo>
                      <a:lnTo>
                        <a:pt x="1662" y="2101"/>
                      </a:lnTo>
                      <a:lnTo>
                        <a:pt x="1655" y="2095"/>
                      </a:lnTo>
                      <a:lnTo>
                        <a:pt x="1649" y="2090"/>
                      </a:lnTo>
                      <a:lnTo>
                        <a:pt x="1642" y="2086"/>
                      </a:lnTo>
                      <a:lnTo>
                        <a:pt x="1638" y="2082"/>
                      </a:lnTo>
                      <a:lnTo>
                        <a:pt x="1633" y="2079"/>
                      </a:lnTo>
                      <a:lnTo>
                        <a:pt x="1645" y="2061"/>
                      </a:lnTo>
                      <a:lnTo>
                        <a:pt x="1654" y="2049"/>
                      </a:lnTo>
                      <a:lnTo>
                        <a:pt x="1663" y="2038"/>
                      </a:lnTo>
                      <a:lnTo>
                        <a:pt x="1673" y="2030"/>
                      </a:lnTo>
                      <a:lnTo>
                        <a:pt x="1684" y="2025"/>
                      </a:lnTo>
                      <a:lnTo>
                        <a:pt x="1696" y="2019"/>
                      </a:lnTo>
                      <a:lnTo>
                        <a:pt x="1711" y="2012"/>
                      </a:lnTo>
                      <a:lnTo>
                        <a:pt x="1730" y="2004"/>
                      </a:lnTo>
                      <a:lnTo>
                        <a:pt x="1743" y="2028"/>
                      </a:lnTo>
                      <a:lnTo>
                        <a:pt x="1756" y="2059"/>
                      </a:lnTo>
                      <a:lnTo>
                        <a:pt x="1770" y="2094"/>
                      </a:lnTo>
                      <a:lnTo>
                        <a:pt x="1784" y="2128"/>
                      </a:lnTo>
                      <a:lnTo>
                        <a:pt x="1797" y="2162"/>
                      </a:lnTo>
                      <a:lnTo>
                        <a:pt x="1806" y="2188"/>
                      </a:lnTo>
                      <a:lnTo>
                        <a:pt x="1813" y="2207"/>
                      </a:lnTo>
                      <a:lnTo>
                        <a:pt x="1815" y="2214"/>
                      </a:lnTo>
                      <a:lnTo>
                        <a:pt x="1812" y="2211"/>
                      </a:lnTo>
                      <a:lnTo>
                        <a:pt x="1802" y="2204"/>
                      </a:lnTo>
                      <a:lnTo>
                        <a:pt x="1787" y="2194"/>
                      </a:lnTo>
                      <a:lnTo>
                        <a:pt x="1770" y="2180"/>
                      </a:lnTo>
                      <a:lnTo>
                        <a:pt x="1748" y="2165"/>
                      </a:lnTo>
                      <a:lnTo>
                        <a:pt x="1726" y="2148"/>
                      </a:lnTo>
                      <a:lnTo>
                        <a:pt x="1703" y="2132"/>
                      </a:lnTo>
                      <a:lnTo>
                        <a:pt x="1680" y="2114"/>
                      </a:lnTo>
                      <a:lnTo>
                        <a:pt x="1618" y="2163"/>
                      </a:lnTo>
                      <a:lnTo>
                        <a:pt x="1633" y="2171"/>
                      </a:lnTo>
                      <a:lnTo>
                        <a:pt x="1650" y="2179"/>
                      </a:lnTo>
                      <a:lnTo>
                        <a:pt x="1670" y="2189"/>
                      </a:lnTo>
                      <a:lnTo>
                        <a:pt x="1691" y="2200"/>
                      </a:lnTo>
                      <a:lnTo>
                        <a:pt x="1713" y="2211"/>
                      </a:lnTo>
                      <a:lnTo>
                        <a:pt x="1734" y="2222"/>
                      </a:lnTo>
                      <a:lnTo>
                        <a:pt x="1758" y="2233"/>
                      </a:lnTo>
                      <a:lnTo>
                        <a:pt x="1779" y="2244"/>
                      </a:lnTo>
                      <a:lnTo>
                        <a:pt x="1800" y="2254"/>
                      </a:lnTo>
                      <a:lnTo>
                        <a:pt x="1821" y="2264"/>
                      </a:lnTo>
                      <a:lnTo>
                        <a:pt x="1839" y="2272"/>
                      </a:lnTo>
                      <a:lnTo>
                        <a:pt x="1855" y="2279"/>
                      </a:lnTo>
                      <a:lnTo>
                        <a:pt x="1868" y="2285"/>
                      </a:lnTo>
                      <a:lnTo>
                        <a:pt x="1878" y="2288"/>
                      </a:lnTo>
                      <a:lnTo>
                        <a:pt x="1885" y="2291"/>
                      </a:lnTo>
                      <a:lnTo>
                        <a:pt x="1888" y="2290"/>
                      </a:lnTo>
                      <a:lnTo>
                        <a:pt x="1885" y="2277"/>
                      </a:lnTo>
                      <a:lnTo>
                        <a:pt x="1877" y="2244"/>
                      </a:lnTo>
                      <a:lnTo>
                        <a:pt x="1866" y="2195"/>
                      </a:lnTo>
                      <a:lnTo>
                        <a:pt x="1852" y="2140"/>
                      </a:lnTo>
                      <a:lnTo>
                        <a:pt x="1838" y="2086"/>
                      </a:lnTo>
                      <a:lnTo>
                        <a:pt x="1825" y="2037"/>
                      </a:lnTo>
                      <a:lnTo>
                        <a:pt x="1817" y="2004"/>
                      </a:lnTo>
                      <a:lnTo>
                        <a:pt x="1814" y="19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1" name="Group 23"/>
              <p:cNvGrpSpPr>
                <a:grpSpLocks/>
              </p:cNvGrpSpPr>
              <p:nvPr/>
            </p:nvGrpSpPr>
            <p:grpSpPr bwMode="auto">
              <a:xfrm rot="2160148">
                <a:off x="4233765" y="299114"/>
                <a:ext cx="766763" cy="823913"/>
                <a:chOff x="2381" y="1546"/>
                <a:chExt cx="998" cy="1189"/>
              </a:xfrm>
            </p:grpSpPr>
            <p:sp>
              <p:nvSpPr>
                <p:cNvPr id="52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 rot="712586">
                  <a:off x="2381" y="1585"/>
                  <a:ext cx="998" cy="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/>
              </p:nvSpPr>
              <p:spPr bwMode="auto">
                <a:xfrm rot="712586">
                  <a:off x="2578" y="1748"/>
                  <a:ext cx="731" cy="976"/>
                </a:xfrm>
                <a:custGeom>
                  <a:avLst/>
                  <a:gdLst/>
                  <a:ahLst/>
                  <a:cxnLst>
                    <a:cxn ang="0">
                      <a:pos x="1443" y="1861"/>
                    </a:cxn>
                    <a:cxn ang="0">
                      <a:pos x="1395" y="1715"/>
                    </a:cxn>
                    <a:cxn ang="0">
                      <a:pos x="1364" y="1636"/>
                    </a:cxn>
                    <a:cxn ang="0">
                      <a:pos x="1344" y="1611"/>
                    </a:cxn>
                    <a:cxn ang="0">
                      <a:pos x="1290" y="1543"/>
                    </a:cxn>
                    <a:cxn ang="0">
                      <a:pos x="1208" y="1442"/>
                    </a:cxn>
                    <a:cxn ang="0">
                      <a:pos x="1106" y="1314"/>
                    </a:cxn>
                    <a:cxn ang="0">
                      <a:pos x="990" y="1170"/>
                    </a:cxn>
                    <a:cxn ang="0">
                      <a:pos x="868" y="1018"/>
                    </a:cxn>
                    <a:cxn ang="0">
                      <a:pos x="746" y="866"/>
                    </a:cxn>
                    <a:cxn ang="0">
                      <a:pos x="632" y="723"/>
                    </a:cxn>
                    <a:cxn ang="0">
                      <a:pos x="533" y="598"/>
                    </a:cxn>
                    <a:cxn ang="0">
                      <a:pos x="455" y="501"/>
                    </a:cxn>
                    <a:cxn ang="0">
                      <a:pos x="401" y="431"/>
                    </a:cxn>
                    <a:cxn ang="0">
                      <a:pos x="349" y="358"/>
                    </a:cxn>
                    <a:cxn ang="0">
                      <a:pos x="302" y="278"/>
                    </a:cxn>
                    <a:cxn ang="0">
                      <a:pos x="258" y="192"/>
                    </a:cxn>
                    <a:cxn ang="0">
                      <a:pos x="221" y="100"/>
                    </a:cxn>
                    <a:cxn ang="0">
                      <a:pos x="190" y="2"/>
                    </a:cxn>
                    <a:cxn ang="0">
                      <a:pos x="178" y="11"/>
                    </a:cxn>
                    <a:cxn ang="0">
                      <a:pos x="159" y="36"/>
                    </a:cxn>
                    <a:cxn ang="0">
                      <a:pos x="140" y="50"/>
                    </a:cxn>
                    <a:cxn ang="0">
                      <a:pos x="70" y="95"/>
                    </a:cxn>
                    <a:cxn ang="0">
                      <a:pos x="6" y="143"/>
                    </a:cxn>
                    <a:cxn ang="0">
                      <a:pos x="10" y="158"/>
                    </a:cxn>
                    <a:cxn ang="0">
                      <a:pos x="55" y="196"/>
                    </a:cxn>
                    <a:cxn ang="0">
                      <a:pos x="125" y="256"/>
                    </a:cxn>
                    <a:cxn ang="0">
                      <a:pos x="206" y="331"/>
                    </a:cxn>
                    <a:cxn ang="0">
                      <a:pos x="281" y="412"/>
                    </a:cxn>
                    <a:cxn ang="0">
                      <a:pos x="327" y="471"/>
                    </a:cxn>
                    <a:cxn ang="0">
                      <a:pos x="365" y="521"/>
                    </a:cxn>
                    <a:cxn ang="0">
                      <a:pos x="433" y="611"/>
                    </a:cxn>
                    <a:cxn ang="0">
                      <a:pos x="526" y="732"/>
                    </a:cxn>
                    <a:cxn ang="0">
                      <a:pos x="637" y="875"/>
                    </a:cxn>
                    <a:cxn ang="0">
                      <a:pos x="757" y="1029"/>
                    </a:cxn>
                    <a:cxn ang="0">
                      <a:pos x="880" y="1186"/>
                    </a:cxn>
                    <a:cxn ang="0">
                      <a:pos x="998" y="1337"/>
                    </a:cxn>
                    <a:cxn ang="0">
                      <a:pos x="1107" y="1472"/>
                    </a:cxn>
                    <a:cxn ang="0">
                      <a:pos x="1198" y="1581"/>
                    </a:cxn>
                    <a:cxn ang="0">
                      <a:pos x="1262" y="1655"/>
                    </a:cxn>
                    <a:cxn ang="0">
                      <a:pos x="1288" y="1690"/>
                    </a:cxn>
                    <a:cxn ang="0">
                      <a:pos x="1326" y="1750"/>
                    </a:cxn>
                    <a:cxn ang="0">
                      <a:pos x="1376" y="1828"/>
                    </a:cxn>
                    <a:cxn ang="0">
                      <a:pos x="1426" y="1901"/>
                    </a:cxn>
                    <a:cxn ang="0">
                      <a:pos x="1458" y="1947"/>
                    </a:cxn>
                  </a:cxnLst>
                  <a:rect l="0" t="0" r="r" b="b"/>
                  <a:pathLst>
                    <a:path w="1463" h="1952">
                      <a:moveTo>
                        <a:pt x="1463" y="1951"/>
                      </a:moveTo>
                      <a:lnTo>
                        <a:pt x="1455" y="1910"/>
                      </a:lnTo>
                      <a:lnTo>
                        <a:pt x="1443" y="1861"/>
                      </a:lnTo>
                      <a:lnTo>
                        <a:pt x="1427" y="1811"/>
                      </a:lnTo>
                      <a:lnTo>
                        <a:pt x="1411" y="1761"/>
                      </a:lnTo>
                      <a:lnTo>
                        <a:pt x="1395" y="1715"/>
                      </a:lnTo>
                      <a:lnTo>
                        <a:pt x="1380" y="1677"/>
                      </a:lnTo>
                      <a:lnTo>
                        <a:pt x="1369" y="1649"/>
                      </a:lnTo>
                      <a:lnTo>
                        <a:pt x="1364" y="1636"/>
                      </a:lnTo>
                      <a:lnTo>
                        <a:pt x="1361" y="1633"/>
                      </a:lnTo>
                      <a:lnTo>
                        <a:pt x="1354" y="1624"/>
                      </a:lnTo>
                      <a:lnTo>
                        <a:pt x="1344" y="1611"/>
                      </a:lnTo>
                      <a:lnTo>
                        <a:pt x="1329" y="1593"/>
                      </a:lnTo>
                      <a:lnTo>
                        <a:pt x="1312" y="1570"/>
                      </a:lnTo>
                      <a:lnTo>
                        <a:pt x="1290" y="1543"/>
                      </a:lnTo>
                      <a:lnTo>
                        <a:pt x="1266" y="1513"/>
                      </a:lnTo>
                      <a:lnTo>
                        <a:pt x="1238" y="1479"/>
                      </a:lnTo>
                      <a:lnTo>
                        <a:pt x="1208" y="1442"/>
                      </a:lnTo>
                      <a:lnTo>
                        <a:pt x="1176" y="1402"/>
                      </a:lnTo>
                      <a:lnTo>
                        <a:pt x="1142" y="1359"/>
                      </a:lnTo>
                      <a:lnTo>
                        <a:pt x="1106" y="1314"/>
                      </a:lnTo>
                      <a:lnTo>
                        <a:pt x="1069" y="1268"/>
                      </a:lnTo>
                      <a:lnTo>
                        <a:pt x="1030" y="1220"/>
                      </a:lnTo>
                      <a:lnTo>
                        <a:pt x="990" y="1170"/>
                      </a:lnTo>
                      <a:lnTo>
                        <a:pt x="950" y="1119"/>
                      </a:lnTo>
                      <a:lnTo>
                        <a:pt x="909" y="1069"/>
                      </a:lnTo>
                      <a:lnTo>
                        <a:pt x="868" y="1018"/>
                      </a:lnTo>
                      <a:lnTo>
                        <a:pt x="827" y="966"/>
                      </a:lnTo>
                      <a:lnTo>
                        <a:pt x="786" y="915"/>
                      </a:lnTo>
                      <a:lnTo>
                        <a:pt x="746" y="866"/>
                      </a:lnTo>
                      <a:lnTo>
                        <a:pt x="707" y="816"/>
                      </a:lnTo>
                      <a:lnTo>
                        <a:pt x="669" y="769"/>
                      </a:lnTo>
                      <a:lnTo>
                        <a:pt x="632" y="723"/>
                      </a:lnTo>
                      <a:lnTo>
                        <a:pt x="598" y="679"/>
                      </a:lnTo>
                      <a:lnTo>
                        <a:pt x="564" y="638"/>
                      </a:lnTo>
                      <a:lnTo>
                        <a:pt x="533" y="598"/>
                      </a:lnTo>
                      <a:lnTo>
                        <a:pt x="504" y="563"/>
                      </a:lnTo>
                      <a:lnTo>
                        <a:pt x="478" y="529"/>
                      </a:lnTo>
                      <a:lnTo>
                        <a:pt x="455" y="501"/>
                      </a:lnTo>
                      <a:lnTo>
                        <a:pt x="434" y="475"/>
                      </a:lnTo>
                      <a:lnTo>
                        <a:pt x="418" y="454"/>
                      </a:lnTo>
                      <a:lnTo>
                        <a:pt x="401" y="431"/>
                      </a:lnTo>
                      <a:lnTo>
                        <a:pt x="382" y="407"/>
                      </a:lnTo>
                      <a:lnTo>
                        <a:pt x="366" y="383"/>
                      </a:lnTo>
                      <a:lnTo>
                        <a:pt x="349" y="358"/>
                      </a:lnTo>
                      <a:lnTo>
                        <a:pt x="333" y="332"/>
                      </a:lnTo>
                      <a:lnTo>
                        <a:pt x="317" y="305"/>
                      </a:lnTo>
                      <a:lnTo>
                        <a:pt x="302" y="278"/>
                      </a:lnTo>
                      <a:lnTo>
                        <a:pt x="287" y="249"/>
                      </a:lnTo>
                      <a:lnTo>
                        <a:pt x="272" y="221"/>
                      </a:lnTo>
                      <a:lnTo>
                        <a:pt x="258" y="192"/>
                      </a:lnTo>
                      <a:lnTo>
                        <a:pt x="245" y="162"/>
                      </a:lnTo>
                      <a:lnTo>
                        <a:pt x="233" y="131"/>
                      </a:lnTo>
                      <a:lnTo>
                        <a:pt x="221" y="100"/>
                      </a:lnTo>
                      <a:lnTo>
                        <a:pt x="209" y="67"/>
                      </a:lnTo>
                      <a:lnTo>
                        <a:pt x="199" y="35"/>
                      </a:lnTo>
                      <a:lnTo>
                        <a:pt x="190" y="2"/>
                      </a:lnTo>
                      <a:lnTo>
                        <a:pt x="188" y="0"/>
                      </a:lnTo>
                      <a:lnTo>
                        <a:pt x="184" y="4"/>
                      </a:lnTo>
                      <a:lnTo>
                        <a:pt x="178" y="11"/>
                      </a:lnTo>
                      <a:lnTo>
                        <a:pt x="171" y="19"/>
                      </a:lnTo>
                      <a:lnTo>
                        <a:pt x="166" y="28"/>
                      </a:lnTo>
                      <a:lnTo>
                        <a:pt x="159" y="36"/>
                      </a:lnTo>
                      <a:lnTo>
                        <a:pt x="153" y="42"/>
                      </a:lnTo>
                      <a:lnTo>
                        <a:pt x="150" y="45"/>
                      </a:lnTo>
                      <a:lnTo>
                        <a:pt x="140" y="50"/>
                      </a:lnTo>
                      <a:lnTo>
                        <a:pt x="122" y="62"/>
                      </a:lnTo>
                      <a:lnTo>
                        <a:pt x="98" y="76"/>
                      </a:lnTo>
                      <a:lnTo>
                        <a:pt x="70" y="95"/>
                      </a:lnTo>
                      <a:lnTo>
                        <a:pt x="44" y="113"/>
                      </a:lnTo>
                      <a:lnTo>
                        <a:pt x="21" y="131"/>
                      </a:lnTo>
                      <a:lnTo>
                        <a:pt x="6" y="143"/>
                      </a:lnTo>
                      <a:lnTo>
                        <a:pt x="0" y="150"/>
                      </a:lnTo>
                      <a:lnTo>
                        <a:pt x="2" y="153"/>
                      </a:lnTo>
                      <a:lnTo>
                        <a:pt x="10" y="158"/>
                      </a:lnTo>
                      <a:lnTo>
                        <a:pt x="22" y="168"/>
                      </a:lnTo>
                      <a:lnTo>
                        <a:pt x="37" y="180"/>
                      </a:lnTo>
                      <a:lnTo>
                        <a:pt x="55" y="196"/>
                      </a:lnTo>
                      <a:lnTo>
                        <a:pt x="77" y="214"/>
                      </a:lnTo>
                      <a:lnTo>
                        <a:pt x="100" y="234"/>
                      </a:lnTo>
                      <a:lnTo>
                        <a:pt x="125" y="256"/>
                      </a:lnTo>
                      <a:lnTo>
                        <a:pt x="152" y="280"/>
                      </a:lnTo>
                      <a:lnTo>
                        <a:pt x="178" y="306"/>
                      </a:lnTo>
                      <a:lnTo>
                        <a:pt x="206" y="331"/>
                      </a:lnTo>
                      <a:lnTo>
                        <a:pt x="233" y="359"/>
                      </a:lnTo>
                      <a:lnTo>
                        <a:pt x="258" y="385"/>
                      </a:lnTo>
                      <a:lnTo>
                        <a:pt x="281" y="412"/>
                      </a:lnTo>
                      <a:lnTo>
                        <a:pt x="303" y="438"/>
                      </a:lnTo>
                      <a:lnTo>
                        <a:pt x="322" y="465"/>
                      </a:lnTo>
                      <a:lnTo>
                        <a:pt x="327" y="471"/>
                      </a:lnTo>
                      <a:lnTo>
                        <a:pt x="335" y="483"/>
                      </a:lnTo>
                      <a:lnTo>
                        <a:pt x="348" y="499"/>
                      </a:lnTo>
                      <a:lnTo>
                        <a:pt x="365" y="521"/>
                      </a:lnTo>
                      <a:lnTo>
                        <a:pt x="385" y="548"/>
                      </a:lnTo>
                      <a:lnTo>
                        <a:pt x="408" y="578"/>
                      </a:lnTo>
                      <a:lnTo>
                        <a:pt x="433" y="611"/>
                      </a:lnTo>
                      <a:lnTo>
                        <a:pt x="462" y="649"/>
                      </a:lnTo>
                      <a:lnTo>
                        <a:pt x="493" y="690"/>
                      </a:lnTo>
                      <a:lnTo>
                        <a:pt x="526" y="732"/>
                      </a:lnTo>
                      <a:lnTo>
                        <a:pt x="562" y="778"/>
                      </a:lnTo>
                      <a:lnTo>
                        <a:pt x="599" y="825"/>
                      </a:lnTo>
                      <a:lnTo>
                        <a:pt x="637" y="875"/>
                      </a:lnTo>
                      <a:lnTo>
                        <a:pt x="676" y="926"/>
                      </a:lnTo>
                      <a:lnTo>
                        <a:pt x="716" y="976"/>
                      </a:lnTo>
                      <a:lnTo>
                        <a:pt x="757" y="1029"/>
                      </a:lnTo>
                      <a:lnTo>
                        <a:pt x="798" y="1081"/>
                      </a:lnTo>
                      <a:lnTo>
                        <a:pt x="838" y="1134"/>
                      </a:lnTo>
                      <a:lnTo>
                        <a:pt x="880" y="1186"/>
                      </a:lnTo>
                      <a:lnTo>
                        <a:pt x="920" y="1238"/>
                      </a:lnTo>
                      <a:lnTo>
                        <a:pt x="960" y="1288"/>
                      </a:lnTo>
                      <a:lnTo>
                        <a:pt x="998" y="1337"/>
                      </a:lnTo>
                      <a:lnTo>
                        <a:pt x="1036" y="1384"/>
                      </a:lnTo>
                      <a:lnTo>
                        <a:pt x="1072" y="1429"/>
                      </a:lnTo>
                      <a:lnTo>
                        <a:pt x="1107" y="1472"/>
                      </a:lnTo>
                      <a:lnTo>
                        <a:pt x="1139" y="1511"/>
                      </a:lnTo>
                      <a:lnTo>
                        <a:pt x="1170" y="1548"/>
                      </a:lnTo>
                      <a:lnTo>
                        <a:pt x="1198" y="1581"/>
                      </a:lnTo>
                      <a:lnTo>
                        <a:pt x="1222" y="1610"/>
                      </a:lnTo>
                      <a:lnTo>
                        <a:pt x="1244" y="1636"/>
                      </a:lnTo>
                      <a:lnTo>
                        <a:pt x="1262" y="1655"/>
                      </a:lnTo>
                      <a:lnTo>
                        <a:pt x="1277" y="1671"/>
                      </a:lnTo>
                      <a:lnTo>
                        <a:pt x="1281" y="1678"/>
                      </a:lnTo>
                      <a:lnTo>
                        <a:pt x="1288" y="1690"/>
                      </a:lnTo>
                      <a:lnTo>
                        <a:pt x="1298" y="1707"/>
                      </a:lnTo>
                      <a:lnTo>
                        <a:pt x="1311" y="1727"/>
                      </a:lnTo>
                      <a:lnTo>
                        <a:pt x="1326" y="1750"/>
                      </a:lnTo>
                      <a:lnTo>
                        <a:pt x="1342" y="1775"/>
                      </a:lnTo>
                      <a:lnTo>
                        <a:pt x="1359" y="1801"/>
                      </a:lnTo>
                      <a:lnTo>
                        <a:pt x="1376" y="1828"/>
                      </a:lnTo>
                      <a:lnTo>
                        <a:pt x="1393" y="1853"/>
                      </a:lnTo>
                      <a:lnTo>
                        <a:pt x="1410" y="1879"/>
                      </a:lnTo>
                      <a:lnTo>
                        <a:pt x="1426" y="1901"/>
                      </a:lnTo>
                      <a:lnTo>
                        <a:pt x="1438" y="1920"/>
                      </a:lnTo>
                      <a:lnTo>
                        <a:pt x="1450" y="1936"/>
                      </a:lnTo>
                      <a:lnTo>
                        <a:pt x="1458" y="1947"/>
                      </a:lnTo>
                      <a:lnTo>
                        <a:pt x="1463" y="1952"/>
                      </a:lnTo>
                      <a:lnTo>
                        <a:pt x="1463" y="195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/>
              </p:nvSpPr>
              <p:spPr bwMode="auto">
                <a:xfrm rot="712586">
                  <a:off x="2537" y="1546"/>
                  <a:ext cx="256" cy="217"/>
                </a:xfrm>
                <a:custGeom>
                  <a:avLst/>
                  <a:gdLst/>
                  <a:ahLst/>
                  <a:cxnLst>
                    <a:cxn ang="0">
                      <a:pos x="510" y="21"/>
                    </a:cxn>
                    <a:cxn ang="0">
                      <a:pos x="496" y="16"/>
                    </a:cxn>
                    <a:cxn ang="0">
                      <a:pos x="478" y="13"/>
                    </a:cxn>
                    <a:cxn ang="0">
                      <a:pos x="463" y="9"/>
                    </a:cxn>
                    <a:cxn ang="0">
                      <a:pos x="401" y="1"/>
                    </a:cxn>
                    <a:cxn ang="0">
                      <a:pos x="370" y="1"/>
                    </a:cxn>
                    <a:cxn ang="0">
                      <a:pos x="336" y="9"/>
                    </a:cxn>
                    <a:cxn ang="0">
                      <a:pos x="303" y="22"/>
                    </a:cxn>
                    <a:cxn ang="0">
                      <a:pos x="270" y="39"/>
                    </a:cxn>
                    <a:cxn ang="0">
                      <a:pos x="237" y="60"/>
                    </a:cxn>
                    <a:cxn ang="0">
                      <a:pos x="207" y="82"/>
                    </a:cxn>
                    <a:cxn ang="0">
                      <a:pos x="180" y="104"/>
                    </a:cxn>
                    <a:cxn ang="0">
                      <a:pos x="156" y="125"/>
                    </a:cxn>
                    <a:cxn ang="0">
                      <a:pos x="134" y="146"/>
                    </a:cxn>
                    <a:cxn ang="0">
                      <a:pos x="91" y="191"/>
                    </a:cxn>
                    <a:cxn ang="0">
                      <a:pos x="51" y="239"/>
                    </a:cxn>
                    <a:cxn ang="0">
                      <a:pos x="33" y="262"/>
                    </a:cxn>
                    <a:cxn ang="0">
                      <a:pos x="61" y="249"/>
                    </a:cxn>
                    <a:cxn ang="0">
                      <a:pos x="119" y="218"/>
                    </a:cxn>
                    <a:cxn ang="0">
                      <a:pos x="176" y="184"/>
                    </a:cxn>
                    <a:cxn ang="0">
                      <a:pos x="204" y="167"/>
                    </a:cxn>
                    <a:cxn ang="0">
                      <a:pos x="228" y="157"/>
                    </a:cxn>
                    <a:cxn ang="0">
                      <a:pos x="256" y="142"/>
                    </a:cxn>
                    <a:cxn ang="0">
                      <a:pos x="287" y="127"/>
                    </a:cxn>
                    <a:cxn ang="0">
                      <a:pos x="317" y="111"/>
                    </a:cxn>
                    <a:cxn ang="0">
                      <a:pos x="346" y="96"/>
                    </a:cxn>
                    <a:cxn ang="0">
                      <a:pos x="370" y="85"/>
                    </a:cxn>
                    <a:cxn ang="0">
                      <a:pos x="387" y="80"/>
                    </a:cxn>
                    <a:cxn ang="0">
                      <a:pos x="395" y="82"/>
                    </a:cxn>
                    <a:cxn ang="0">
                      <a:pos x="384" y="100"/>
                    </a:cxn>
                    <a:cxn ang="0">
                      <a:pos x="372" y="118"/>
                    </a:cxn>
                    <a:cxn ang="0">
                      <a:pos x="359" y="135"/>
                    </a:cxn>
                    <a:cxn ang="0">
                      <a:pos x="344" y="151"/>
                    </a:cxn>
                    <a:cxn ang="0">
                      <a:pos x="308" y="183"/>
                    </a:cxn>
                    <a:cxn ang="0">
                      <a:pos x="258" y="225"/>
                    </a:cxn>
                    <a:cxn ang="0">
                      <a:pos x="200" y="270"/>
                    </a:cxn>
                    <a:cxn ang="0">
                      <a:pos x="141" y="315"/>
                    </a:cxn>
                    <a:cxn ang="0">
                      <a:pos x="85" y="358"/>
                    </a:cxn>
                    <a:cxn ang="0">
                      <a:pos x="39" y="394"/>
                    </a:cxn>
                    <a:cxn ang="0">
                      <a:pos x="9" y="421"/>
                    </a:cxn>
                    <a:cxn ang="0">
                      <a:pos x="0" y="433"/>
                    </a:cxn>
                    <a:cxn ang="0">
                      <a:pos x="21" y="435"/>
                    </a:cxn>
                    <a:cxn ang="0">
                      <a:pos x="58" y="423"/>
                    </a:cxn>
                    <a:cxn ang="0">
                      <a:pos x="96" y="408"/>
                    </a:cxn>
                    <a:cxn ang="0">
                      <a:pos x="118" y="397"/>
                    </a:cxn>
                    <a:cxn ang="0">
                      <a:pos x="165" y="372"/>
                    </a:cxn>
                    <a:cxn ang="0">
                      <a:pos x="213" y="346"/>
                    </a:cxn>
                    <a:cxn ang="0">
                      <a:pos x="261" y="316"/>
                    </a:cxn>
                    <a:cxn ang="0">
                      <a:pos x="309" y="284"/>
                    </a:cxn>
                    <a:cxn ang="0">
                      <a:pos x="352" y="249"/>
                    </a:cxn>
                    <a:cxn ang="0">
                      <a:pos x="393" y="210"/>
                    </a:cxn>
                    <a:cxn ang="0">
                      <a:pos x="426" y="168"/>
                    </a:cxn>
                    <a:cxn ang="0">
                      <a:pos x="454" y="122"/>
                    </a:cxn>
                  </a:cxnLst>
                  <a:rect l="0" t="0" r="r" b="b"/>
                  <a:pathLst>
                    <a:path w="513" h="436">
                      <a:moveTo>
                        <a:pt x="513" y="23"/>
                      </a:moveTo>
                      <a:lnTo>
                        <a:pt x="510" y="21"/>
                      </a:lnTo>
                      <a:lnTo>
                        <a:pt x="504" y="19"/>
                      </a:lnTo>
                      <a:lnTo>
                        <a:pt x="496" y="16"/>
                      </a:lnTo>
                      <a:lnTo>
                        <a:pt x="487" y="14"/>
                      </a:lnTo>
                      <a:lnTo>
                        <a:pt x="478" y="13"/>
                      </a:lnTo>
                      <a:lnTo>
                        <a:pt x="470" y="10"/>
                      </a:lnTo>
                      <a:lnTo>
                        <a:pt x="463" y="9"/>
                      </a:lnTo>
                      <a:lnTo>
                        <a:pt x="460" y="7"/>
                      </a:lnTo>
                      <a:lnTo>
                        <a:pt x="401" y="1"/>
                      </a:lnTo>
                      <a:lnTo>
                        <a:pt x="386" y="0"/>
                      </a:lnTo>
                      <a:lnTo>
                        <a:pt x="370" y="1"/>
                      </a:lnTo>
                      <a:lnTo>
                        <a:pt x="354" y="5"/>
                      </a:lnTo>
                      <a:lnTo>
                        <a:pt x="336" y="9"/>
                      </a:lnTo>
                      <a:lnTo>
                        <a:pt x="320" y="15"/>
                      </a:lnTo>
                      <a:lnTo>
                        <a:pt x="303" y="22"/>
                      </a:lnTo>
                      <a:lnTo>
                        <a:pt x="286" y="30"/>
                      </a:lnTo>
                      <a:lnTo>
                        <a:pt x="270" y="39"/>
                      </a:lnTo>
                      <a:lnTo>
                        <a:pt x="253" y="50"/>
                      </a:lnTo>
                      <a:lnTo>
                        <a:pt x="237" y="60"/>
                      </a:lnTo>
                      <a:lnTo>
                        <a:pt x="221" y="70"/>
                      </a:lnTo>
                      <a:lnTo>
                        <a:pt x="207" y="82"/>
                      </a:lnTo>
                      <a:lnTo>
                        <a:pt x="192" y="92"/>
                      </a:lnTo>
                      <a:lnTo>
                        <a:pt x="180" y="104"/>
                      </a:lnTo>
                      <a:lnTo>
                        <a:pt x="167" y="114"/>
                      </a:lnTo>
                      <a:lnTo>
                        <a:pt x="156" y="125"/>
                      </a:lnTo>
                      <a:lnTo>
                        <a:pt x="149" y="130"/>
                      </a:lnTo>
                      <a:lnTo>
                        <a:pt x="134" y="146"/>
                      </a:lnTo>
                      <a:lnTo>
                        <a:pt x="114" y="167"/>
                      </a:lnTo>
                      <a:lnTo>
                        <a:pt x="91" y="191"/>
                      </a:lnTo>
                      <a:lnTo>
                        <a:pt x="69" y="217"/>
                      </a:lnTo>
                      <a:lnTo>
                        <a:pt x="51" y="239"/>
                      </a:lnTo>
                      <a:lnTo>
                        <a:pt x="38" y="255"/>
                      </a:lnTo>
                      <a:lnTo>
                        <a:pt x="33" y="262"/>
                      </a:lnTo>
                      <a:lnTo>
                        <a:pt x="41" y="259"/>
                      </a:lnTo>
                      <a:lnTo>
                        <a:pt x="61" y="249"/>
                      </a:lnTo>
                      <a:lnTo>
                        <a:pt x="88" y="235"/>
                      </a:lnTo>
                      <a:lnTo>
                        <a:pt x="119" y="218"/>
                      </a:lnTo>
                      <a:lnTo>
                        <a:pt x="149" y="199"/>
                      </a:lnTo>
                      <a:lnTo>
                        <a:pt x="176" y="184"/>
                      </a:lnTo>
                      <a:lnTo>
                        <a:pt x="196" y="173"/>
                      </a:lnTo>
                      <a:lnTo>
                        <a:pt x="204" y="167"/>
                      </a:lnTo>
                      <a:lnTo>
                        <a:pt x="215" y="163"/>
                      </a:lnTo>
                      <a:lnTo>
                        <a:pt x="228" y="157"/>
                      </a:lnTo>
                      <a:lnTo>
                        <a:pt x="242" y="150"/>
                      </a:lnTo>
                      <a:lnTo>
                        <a:pt x="256" y="142"/>
                      </a:lnTo>
                      <a:lnTo>
                        <a:pt x="272" y="135"/>
                      </a:lnTo>
                      <a:lnTo>
                        <a:pt x="287" y="127"/>
                      </a:lnTo>
                      <a:lnTo>
                        <a:pt x="302" y="118"/>
                      </a:lnTo>
                      <a:lnTo>
                        <a:pt x="317" y="111"/>
                      </a:lnTo>
                      <a:lnTo>
                        <a:pt x="332" y="103"/>
                      </a:lnTo>
                      <a:lnTo>
                        <a:pt x="346" y="96"/>
                      </a:lnTo>
                      <a:lnTo>
                        <a:pt x="358" y="90"/>
                      </a:lnTo>
                      <a:lnTo>
                        <a:pt x="370" y="85"/>
                      </a:lnTo>
                      <a:lnTo>
                        <a:pt x="379" y="82"/>
                      </a:lnTo>
                      <a:lnTo>
                        <a:pt x="387" y="80"/>
                      </a:lnTo>
                      <a:lnTo>
                        <a:pt x="392" y="80"/>
                      </a:lnTo>
                      <a:lnTo>
                        <a:pt x="395" y="82"/>
                      </a:lnTo>
                      <a:lnTo>
                        <a:pt x="389" y="91"/>
                      </a:lnTo>
                      <a:lnTo>
                        <a:pt x="384" y="100"/>
                      </a:lnTo>
                      <a:lnTo>
                        <a:pt x="378" y="110"/>
                      </a:lnTo>
                      <a:lnTo>
                        <a:pt x="372" y="118"/>
                      </a:lnTo>
                      <a:lnTo>
                        <a:pt x="366" y="127"/>
                      </a:lnTo>
                      <a:lnTo>
                        <a:pt x="359" y="135"/>
                      </a:lnTo>
                      <a:lnTo>
                        <a:pt x="352" y="143"/>
                      </a:lnTo>
                      <a:lnTo>
                        <a:pt x="344" y="151"/>
                      </a:lnTo>
                      <a:lnTo>
                        <a:pt x="328" y="166"/>
                      </a:lnTo>
                      <a:lnTo>
                        <a:pt x="308" y="183"/>
                      </a:lnTo>
                      <a:lnTo>
                        <a:pt x="285" y="203"/>
                      </a:lnTo>
                      <a:lnTo>
                        <a:pt x="258" y="225"/>
                      </a:lnTo>
                      <a:lnTo>
                        <a:pt x="229" y="247"/>
                      </a:lnTo>
                      <a:lnTo>
                        <a:pt x="200" y="270"/>
                      </a:lnTo>
                      <a:lnTo>
                        <a:pt x="170" y="293"/>
                      </a:lnTo>
                      <a:lnTo>
                        <a:pt x="141" y="315"/>
                      </a:lnTo>
                      <a:lnTo>
                        <a:pt x="112" y="337"/>
                      </a:lnTo>
                      <a:lnTo>
                        <a:pt x="85" y="358"/>
                      </a:lnTo>
                      <a:lnTo>
                        <a:pt x="61" y="377"/>
                      </a:lnTo>
                      <a:lnTo>
                        <a:pt x="39" y="394"/>
                      </a:lnTo>
                      <a:lnTo>
                        <a:pt x="22" y="409"/>
                      </a:lnTo>
                      <a:lnTo>
                        <a:pt x="9" y="421"/>
                      </a:lnTo>
                      <a:lnTo>
                        <a:pt x="1" y="429"/>
                      </a:lnTo>
                      <a:lnTo>
                        <a:pt x="0" y="433"/>
                      </a:lnTo>
                      <a:lnTo>
                        <a:pt x="8" y="436"/>
                      </a:lnTo>
                      <a:lnTo>
                        <a:pt x="21" y="435"/>
                      </a:lnTo>
                      <a:lnTo>
                        <a:pt x="38" y="430"/>
                      </a:lnTo>
                      <a:lnTo>
                        <a:pt x="58" y="423"/>
                      </a:lnTo>
                      <a:lnTo>
                        <a:pt x="77" y="416"/>
                      </a:lnTo>
                      <a:lnTo>
                        <a:pt x="96" y="408"/>
                      </a:lnTo>
                      <a:lnTo>
                        <a:pt x="109" y="401"/>
                      </a:lnTo>
                      <a:lnTo>
                        <a:pt x="118" y="397"/>
                      </a:lnTo>
                      <a:lnTo>
                        <a:pt x="141" y="385"/>
                      </a:lnTo>
                      <a:lnTo>
                        <a:pt x="165" y="372"/>
                      </a:lnTo>
                      <a:lnTo>
                        <a:pt x="189" y="360"/>
                      </a:lnTo>
                      <a:lnTo>
                        <a:pt x="213" y="346"/>
                      </a:lnTo>
                      <a:lnTo>
                        <a:pt x="237" y="331"/>
                      </a:lnTo>
                      <a:lnTo>
                        <a:pt x="261" y="316"/>
                      </a:lnTo>
                      <a:lnTo>
                        <a:pt x="285" y="301"/>
                      </a:lnTo>
                      <a:lnTo>
                        <a:pt x="309" y="284"/>
                      </a:lnTo>
                      <a:lnTo>
                        <a:pt x="331" y="266"/>
                      </a:lnTo>
                      <a:lnTo>
                        <a:pt x="352" y="249"/>
                      </a:lnTo>
                      <a:lnTo>
                        <a:pt x="373" y="229"/>
                      </a:lnTo>
                      <a:lnTo>
                        <a:pt x="393" y="210"/>
                      </a:lnTo>
                      <a:lnTo>
                        <a:pt x="410" y="189"/>
                      </a:lnTo>
                      <a:lnTo>
                        <a:pt x="426" y="168"/>
                      </a:lnTo>
                      <a:lnTo>
                        <a:pt x="441" y="145"/>
                      </a:lnTo>
                      <a:lnTo>
                        <a:pt x="454" y="122"/>
                      </a:lnTo>
                      <a:lnTo>
                        <a:pt x="513" y="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/>
              </p:nvSpPr>
              <p:spPr bwMode="auto">
                <a:xfrm rot="712586">
                  <a:off x="2564" y="1591"/>
                  <a:ext cx="236" cy="229"/>
                </a:xfrm>
                <a:custGeom>
                  <a:avLst/>
                  <a:gdLst/>
                  <a:ahLst/>
                  <a:cxnLst>
                    <a:cxn ang="0">
                      <a:pos x="405" y="40"/>
                    </a:cxn>
                    <a:cxn ang="0">
                      <a:pos x="368" y="104"/>
                    </a:cxn>
                    <a:cxn ang="0">
                      <a:pos x="330" y="161"/>
                    </a:cxn>
                    <a:cxn ang="0">
                      <a:pos x="287" y="219"/>
                    </a:cxn>
                    <a:cxn ang="0">
                      <a:pos x="257" y="252"/>
                    </a:cxn>
                    <a:cxn ang="0">
                      <a:pos x="233" y="271"/>
                    </a:cxn>
                    <a:cxn ang="0">
                      <a:pos x="195" y="300"/>
                    </a:cxn>
                    <a:cxn ang="0">
                      <a:pos x="148" y="334"/>
                    </a:cxn>
                    <a:cxn ang="0">
                      <a:pos x="99" y="371"/>
                    </a:cxn>
                    <a:cxn ang="0">
                      <a:pos x="54" y="407"/>
                    </a:cxn>
                    <a:cxn ang="0">
                      <a:pos x="19" y="436"/>
                    </a:cxn>
                    <a:cxn ang="0">
                      <a:pos x="1" y="454"/>
                    </a:cxn>
                    <a:cxn ang="0">
                      <a:pos x="3" y="458"/>
                    </a:cxn>
                    <a:cxn ang="0">
                      <a:pos x="23" y="451"/>
                    </a:cxn>
                    <a:cxn ang="0">
                      <a:pos x="53" y="434"/>
                    </a:cxn>
                    <a:cxn ang="0">
                      <a:pos x="90" y="414"/>
                    </a:cxn>
                    <a:cxn ang="0">
                      <a:pos x="129" y="391"/>
                    </a:cxn>
                    <a:cxn ang="0">
                      <a:pos x="166" y="369"/>
                    </a:cxn>
                    <a:cxn ang="0">
                      <a:pos x="196" y="350"/>
                    </a:cxn>
                    <a:cxn ang="0">
                      <a:pos x="215" y="338"/>
                    </a:cxn>
                    <a:cxn ang="0">
                      <a:pos x="235" y="320"/>
                    </a:cxn>
                    <a:cxn ang="0">
                      <a:pos x="272" y="292"/>
                    </a:cxn>
                    <a:cxn ang="0">
                      <a:pos x="312" y="262"/>
                    </a:cxn>
                    <a:cxn ang="0">
                      <a:pos x="352" y="232"/>
                    </a:cxn>
                    <a:cxn ang="0">
                      <a:pos x="390" y="198"/>
                    </a:cxn>
                    <a:cxn ang="0">
                      <a:pos x="424" y="164"/>
                    </a:cxn>
                    <a:cxn ang="0">
                      <a:pos x="450" y="126"/>
                    </a:cxn>
                    <a:cxn ang="0">
                      <a:pos x="466" y="85"/>
                    </a:cxn>
                    <a:cxn ang="0">
                      <a:pos x="470" y="60"/>
                    </a:cxn>
                    <a:cxn ang="0">
                      <a:pos x="463" y="42"/>
                    </a:cxn>
                    <a:cxn ang="0">
                      <a:pos x="450" y="20"/>
                    </a:cxn>
                    <a:cxn ang="0">
                      <a:pos x="440" y="4"/>
                    </a:cxn>
                    <a:cxn ang="0">
                      <a:pos x="433" y="0"/>
                    </a:cxn>
                    <a:cxn ang="0">
                      <a:pos x="427" y="2"/>
                    </a:cxn>
                    <a:cxn ang="0">
                      <a:pos x="425" y="6"/>
                    </a:cxn>
                  </a:cxnLst>
                  <a:rect l="0" t="0" r="r" b="b"/>
                  <a:pathLst>
                    <a:path w="471" h="458">
                      <a:moveTo>
                        <a:pt x="425" y="6"/>
                      </a:moveTo>
                      <a:lnTo>
                        <a:pt x="405" y="40"/>
                      </a:lnTo>
                      <a:lnTo>
                        <a:pt x="386" y="73"/>
                      </a:lnTo>
                      <a:lnTo>
                        <a:pt x="368" y="104"/>
                      </a:lnTo>
                      <a:lnTo>
                        <a:pt x="350" y="133"/>
                      </a:lnTo>
                      <a:lnTo>
                        <a:pt x="330" y="161"/>
                      </a:lnTo>
                      <a:lnTo>
                        <a:pt x="310" y="189"/>
                      </a:lnTo>
                      <a:lnTo>
                        <a:pt x="287" y="219"/>
                      </a:lnTo>
                      <a:lnTo>
                        <a:pt x="261" y="249"/>
                      </a:lnTo>
                      <a:lnTo>
                        <a:pt x="257" y="252"/>
                      </a:lnTo>
                      <a:lnTo>
                        <a:pt x="248" y="260"/>
                      </a:lnTo>
                      <a:lnTo>
                        <a:pt x="233" y="271"/>
                      </a:lnTo>
                      <a:lnTo>
                        <a:pt x="215" y="284"/>
                      </a:lnTo>
                      <a:lnTo>
                        <a:pt x="195" y="300"/>
                      </a:lnTo>
                      <a:lnTo>
                        <a:pt x="173" y="316"/>
                      </a:lnTo>
                      <a:lnTo>
                        <a:pt x="148" y="334"/>
                      </a:lnTo>
                      <a:lnTo>
                        <a:pt x="124" y="353"/>
                      </a:lnTo>
                      <a:lnTo>
                        <a:pt x="99" y="371"/>
                      </a:lnTo>
                      <a:lnTo>
                        <a:pt x="76" y="390"/>
                      </a:lnTo>
                      <a:lnTo>
                        <a:pt x="54" y="407"/>
                      </a:lnTo>
                      <a:lnTo>
                        <a:pt x="36" y="422"/>
                      </a:lnTo>
                      <a:lnTo>
                        <a:pt x="19" y="436"/>
                      </a:lnTo>
                      <a:lnTo>
                        <a:pt x="8" y="446"/>
                      </a:lnTo>
                      <a:lnTo>
                        <a:pt x="1" y="454"/>
                      </a:lnTo>
                      <a:lnTo>
                        <a:pt x="0" y="458"/>
                      </a:lnTo>
                      <a:lnTo>
                        <a:pt x="3" y="458"/>
                      </a:lnTo>
                      <a:lnTo>
                        <a:pt x="11" y="455"/>
                      </a:lnTo>
                      <a:lnTo>
                        <a:pt x="23" y="451"/>
                      </a:lnTo>
                      <a:lnTo>
                        <a:pt x="37" y="444"/>
                      </a:lnTo>
                      <a:lnTo>
                        <a:pt x="53" y="434"/>
                      </a:lnTo>
                      <a:lnTo>
                        <a:pt x="71" y="425"/>
                      </a:lnTo>
                      <a:lnTo>
                        <a:pt x="90" y="414"/>
                      </a:lnTo>
                      <a:lnTo>
                        <a:pt x="109" y="402"/>
                      </a:lnTo>
                      <a:lnTo>
                        <a:pt x="129" y="391"/>
                      </a:lnTo>
                      <a:lnTo>
                        <a:pt x="147" y="379"/>
                      </a:lnTo>
                      <a:lnTo>
                        <a:pt x="166" y="369"/>
                      </a:lnTo>
                      <a:lnTo>
                        <a:pt x="182" y="358"/>
                      </a:lnTo>
                      <a:lnTo>
                        <a:pt x="196" y="350"/>
                      </a:lnTo>
                      <a:lnTo>
                        <a:pt x="207" y="342"/>
                      </a:lnTo>
                      <a:lnTo>
                        <a:pt x="215" y="338"/>
                      </a:lnTo>
                      <a:lnTo>
                        <a:pt x="219" y="334"/>
                      </a:lnTo>
                      <a:lnTo>
                        <a:pt x="235" y="320"/>
                      </a:lnTo>
                      <a:lnTo>
                        <a:pt x="253" y="305"/>
                      </a:lnTo>
                      <a:lnTo>
                        <a:pt x="272" y="292"/>
                      </a:lnTo>
                      <a:lnTo>
                        <a:pt x="291" y="277"/>
                      </a:lnTo>
                      <a:lnTo>
                        <a:pt x="312" y="262"/>
                      </a:lnTo>
                      <a:lnTo>
                        <a:pt x="332" y="247"/>
                      </a:lnTo>
                      <a:lnTo>
                        <a:pt x="352" y="232"/>
                      </a:lnTo>
                      <a:lnTo>
                        <a:pt x="371" y="216"/>
                      </a:lnTo>
                      <a:lnTo>
                        <a:pt x="390" y="198"/>
                      </a:lnTo>
                      <a:lnTo>
                        <a:pt x="408" y="181"/>
                      </a:lnTo>
                      <a:lnTo>
                        <a:pt x="424" y="164"/>
                      </a:lnTo>
                      <a:lnTo>
                        <a:pt x="438" y="145"/>
                      </a:lnTo>
                      <a:lnTo>
                        <a:pt x="450" y="126"/>
                      </a:lnTo>
                      <a:lnTo>
                        <a:pt x="459" y="106"/>
                      </a:lnTo>
                      <a:lnTo>
                        <a:pt x="466" y="85"/>
                      </a:lnTo>
                      <a:lnTo>
                        <a:pt x="471" y="63"/>
                      </a:lnTo>
                      <a:lnTo>
                        <a:pt x="470" y="60"/>
                      </a:lnTo>
                      <a:lnTo>
                        <a:pt x="468" y="52"/>
                      </a:lnTo>
                      <a:lnTo>
                        <a:pt x="463" y="42"/>
                      </a:lnTo>
                      <a:lnTo>
                        <a:pt x="457" y="31"/>
                      </a:lnTo>
                      <a:lnTo>
                        <a:pt x="450" y="20"/>
                      </a:lnTo>
                      <a:lnTo>
                        <a:pt x="446" y="10"/>
                      </a:lnTo>
                      <a:lnTo>
                        <a:pt x="440" y="4"/>
                      </a:lnTo>
                      <a:lnTo>
                        <a:pt x="438" y="0"/>
                      </a:lnTo>
                      <a:lnTo>
                        <a:pt x="433" y="0"/>
                      </a:lnTo>
                      <a:lnTo>
                        <a:pt x="429" y="1"/>
                      </a:lnTo>
                      <a:lnTo>
                        <a:pt x="427" y="2"/>
                      </a:lnTo>
                      <a:lnTo>
                        <a:pt x="425" y="6"/>
                      </a:lnTo>
                      <a:lnTo>
                        <a:pt x="425" y="6"/>
                      </a:lnTo>
                      <a:close/>
                    </a:path>
                  </a:pathLst>
                </a:custGeom>
                <a:solidFill>
                  <a:srgbClr val="FFF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/>
              </p:nvSpPr>
              <p:spPr bwMode="auto">
                <a:xfrm rot="712586">
                  <a:off x="2431" y="1560"/>
                  <a:ext cx="944" cy="1145"/>
                </a:xfrm>
                <a:custGeom>
                  <a:avLst/>
                  <a:gdLst/>
                  <a:ahLst/>
                  <a:cxnLst>
                    <a:cxn ang="0">
                      <a:pos x="1529" y="1633"/>
                    </a:cxn>
                    <a:cxn ang="0">
                      <a:pos x="1058" y="1039"/>
                    </a:cxn>
                    <a:cxn ang="0">
                      <a:pos x="684" y="554"/>
                    </a:cxn>
                    <a:cxn ang="0">
                      <a:pos x="616" y="247"/>
                    </a:cxn>
                    <a:cxn ang="0">
                      <a:pos x="614" y="63"/>
                    </a:cxn>
                    <a:cxn ang="0">
                      <a:pos x="518" y="2"/>
                    </a:cxn>
                    <a:cxn ang="0">
                      <a:pos x="352" y="41"/>
                    </a:cxn>
                    <a:cxn ang="0">
                      <a:pos x="183" y="144"/>
                    </a:cxn>
                    <a:cxn ang="0">
                      <a:pos x="109" y="346"/>
                    </a:cxn>
                    <a:cxn ang="0">
                      <a:pos x="289" y="156"/>
                    </a:cxn>
                    <a:cxn ang="0">
                      <a:pos x="471" y="61"/>
                    </a:cxn>
                    <a:cxn ang="0">
                      <a:pos x="546" y="108"/>
                    </a:cxn>
                    <a:cxn ang="0">
                      <a:pos x="360" y="287"/>
                    </a:cxn>
                    <a:cxn ang="0">
                      <a:pos x="121" y="444"/>
                    </a:cxn>
                    <a:cxn ang="0">
                      <a:pos x="92" y="387"/>
                    </a:cxn>
                    <a:cxn ang="0">
                      <a:pos x="117" y="515"/>
                    </a:cxn>
                    <a:cxn ang="0">
                      <a:pos x="200" y="470"/>
                    </a:cxn>
                    <a:cxn ang="0">
                      <a:pos x="377" y="347"/>
                    </a:cxn>
                    <a:cxn ang="0">
                      <a:pos x="533" y="197"/>
                    </a:cxn>
                    <a:cxn ang="0">
                      <a:pos x="563" y="226"/>
                    </a:cxn>
                    <a:cxn ang="0">
                      <a:pos x="365" y="419"/>
                    </a:cxn>
                    <a:cxn ang="0">
                      <a:pos x="136" y="539"/>
                    </a:cxn>
                    <a:cxn ang="0">
                      <a:pos x="226" y="581"/>
                    </a:cxn>
                    <a:cxn ang="0">
                      <a:pos x="374" y="630"/>
                    </a:cxn>
                    <a:cxn ang="0">
                      <a:pos x="492" y="729"/>
                    </a:cxn>
                    <a:cxn ang="0">
                      <a:pos x="603" y="765"/>
                    </a:cxn>
                    <a:cxn ang="0">
                      <a:pos x="633" y="733"/>
                    </a:cxn>
                    <a:cxn ang="0">
                      <a:pos x="608" y="719"/>
                    </a:cxn>
                    <a:cxn ang="0">
                      <a:pos x="539" y="687"/>
                    </a:cxn>
                    <a:cxn ang="0">
                      <a:pos x="578" y="666"/>
                    </a:cxn>
                    <a:cxn ang="0">
                      <a:pos x="540" y="650"/>
                    </a:cxn>
                    <a:cxn ang="0">
                      <a:pos x="470" y="619"/>
                    </a:cxn>
                    <a:cxn ang="0">
                      <a:pos x="518" y="602"/>
                    </a:cxn>
                    <a:cxn ang="0">
                      <a:pos x="465" y="587"/>
                    </a:cxn>
                    <a:cxn ang="0">
                      <a:pos x="381" y="553"/>
                    </a:cxn>
                    <a:cxn ang="0">
                      <a:pos x="375" y="500"/>
                    </a:cxn>
                    <a:cxn ang="0">
                      <a:pos x="541" y="356"/>
                    </a:cxn>
                    <a:cxn ang="0">
                      <a:pos x="565" y="498"/>
                    </a:cxn>
                    <a:cxn ang="0">
                      <a:pos x="564" y="569"/>
                    </a:cxn>
                    <a:cxn ang="0">
                      <a:pos x="602" y="621"/>
                    </a:cxn>
                    <a:cxn ang="0">
                      <a:pos x="623" y="620"/>
                    </a:cxn>
                    <a:cxn ang="0">
                      <a:pos x="655" y="713"/>
                    </a:cxn>
                    <a:cxn ang="0">
                      <a:pos x="684" y="669"/>
                    </a:cxn>
                    <a:cxn ang="0">
                      <a:pos x="830" y="847"/>
                    </a:cxn>
                    <a:cxn ang="0">
                      <a:pos x="1050" y="1119"/>
                    </a:cxn>
                    <a:cxn ang="0">
                      <a:pos x="1330" y="1473"/>
                    </a:cxn>
                    <a:cxn ang="0">
                      <a:pos x="1604" y="1831"/>
                    </a:cxn>
                    <a:cxn ang="0">
                      <a:pos x="1608" y="2022"/>
                    </a:cxn>
                    <a:cxn ang="0">
                      <a:pos x="1331" y="1719"/>
                    </a:cxn>
                    <a:cxn ang="0">
                      <a:pos x="1049" y="1356"/>
                    </a:cxn>
                    <a:cxn ang="0">
                      <a:pos x="772" y="994"/>
                    </a:cxn>
                    <a:cxn ang="0">
                      <a:pos x="641" y="816"/>
                    </a:cxn>
                    <a:cxn ang="0">
                      <a:pos x="715" y="1030"/>
                    </a:cxn>
                    <a:cxn ang="0">
                      <a:pos x="1122" y="1569"/>
                    </a:cxn>
                    <a:cxn ang="0">
                      <a:pos x="1494" y="2040"/>
                    </a:cxn>
                    <a:cxn ang="0">
                      <a:pos x="1675" y="2110"/>
                    </a:cxn>
                    <a:cxn ang="0">
                      <a:pos x="1673" y="2030"/>
                    </a:cxn>
                    <a:cxn ang="0">
                      <a:pos x="1813" y="2207"/>
                    </a:cxn>
                    <a:cxn ang="0">
                      <a:pos x="1633" y="2171"/>
                    </a:cxn>
                    <a:cxn ang="0">
                      <a:pos x="1855" y="2279"/>
                    </a:cxn>
                    <a:cxn ang="0">
                      <a:pos x="1817" y="2004"/>
                    </a:cxn>
                  </a:cxnLst>
                  <a:rect l="0" t="0" r="r" b="b"/>
                  <a:pathLst>
                    <a:path w="1888" h="2291">
                      <a:moveTo>
                        <a:pt x="1814" y="1991"/>
                      </a:moveTo>
                      <a:lnTo>
                        <a:pt x="1798" y="1970"/>
                      </a:lnTo>
                      <a:lnTo>
                        <a:pt x="1778" y="1946"/>
                      </a:lnTo>
                      <a:lnTo>
                        <a:pt x="1756" y="1917"/>
                      </a:lnTo>
                      <a:lnTo>
                        <a:pt x="1730" y="1885"/>
                      </a:lnTo>
                      <a:lnTo>
                        <a:pt x="1702" y="1849"/>
                      </a:lnTo>
                      <a:lnTo>
                        <a:pt x="1672" y="1811"/>
                      </a:lnTo>
                      <a:lnTo>
                        <a:pt x="1639" y="1770"/>
                      </a:lnTo>
                      <a:lnTo>
                        <a:pt x="1604" y="1727"/>
                      </a:lnTo>
                      <a:lnTo>
                        <a:pt x="1567" y="1681"/>
                      </a:lnTo>
                      <a:lnTo>
                        <a:pt x="1529" y="1633"/>
                      </a:lnTo>
                      <a:lnTo>
                        <a:pt x="1489" y="1583"/>
                      </a:lnTo>
                      <a:lnTo>
                        <a:pt x="1449" y="1531"/>
                      </a:lnTo>
                      <a:lnTo>
                        <a:pt x="1406" y="1478"/>
                      </a:lnTo>
                      <a:lnTo>
                        <a:pt x="1364" y="1425"/>
                      </a:lnTo>
                      <a:lnTo>
                        <a:pt x="1321" y="1370"/>
                      </a:lnTo>
                      <a:lnTo>
                        <a:pt x="1277" y="1315"/>
                      </a:lnTo>
                      <a:lnTo>
                        <a:pt x="1232" y="1259"/>
                      </a:lnTo>
                      <a:lnTo>
                        <a:pt x="1189" y="1204"/>
                      </a:lnTo>
                      <a:lnTo>
                        <a:pt x="1145" y="1149"/>
                      </a:lnTo>
                      <a:lnTo>
                        <a:pt x="1101" y="1094"/>
                      </a:lnTo>
                      <a:lnTo>
                        <a:pt x="1058" y="1039"/>
                      </a:lnTo>
                      <a:lnTo>
                        <a:pt x="1016" y="985"/>
                      </a:lnTo>
                      <a:lnTo>
                        <a:pt x="975" y="933"/>
                      </a:lnTo>
                      <a:lnTo>
                        <a:pt x="935" y="883"/>
                      </a:lnTo>
                      <a:lnTo>
                        <a:pt x="897" y="833"/>
                      </a:lnTo>
                      <a:lnTo>
                        <a:pt x="860" y="786"/>
                      </a:lnTo>
                      <a:lnTo>
                        <a:pt x="825" y="740"/>
                      </a:lnTo>
                      <a:lnTo>
                        <a:pt x="792" y="697"/>
                      </a:lnTo>
                      <a:lnTo>
                        <a:pt x="761" y="657"/>
                      </a:lnTo>
                      <a:lnTo>
                        <a:pt x="732" y="620"/>
                      </a:lnTo>
                      <a:lnTo>
                        <a:pt x="707" y="585"/>
                      </a:lnTo>
                      <a:lnTo>
                        <a:pt x="684" y="554"/>
                      </a:lnTo>
                      <a:lnTo>
                        <a:pt x="669" y="529"/>
                      </a:lnTo>
                      <a:lnTo>
                        <a:pt x="654" y="495"/>
                      </a:lnTo>
                      <a:lnTo>
                        <a:pt x="641" y="459"/>
                      </a:lnTo>
                      <a:lnTo>
                        <a:pt x="629" y="419"/>
                      </a:lnTo>
                      <a:lnTo>
                        <a:pt x="618" y="379"/>
                      </a:lnTo>
                      <a:lnTo>
                        <a:pt x="609" y="341"/>
                      </a:lnTo>
                      <a:lnTo>
                        <a:pt x="602" y="307"/>
                      </a:lnTo>
                      <a:lnTo>
                        <a:pt x="598" y="278"/>
                      </a:lnTo>
                      <a:lnTo>
                        <a:pt x="605" y="267"/>
                      </a:lnTo>
                      <a:lnTo>
                        <a:pt x="610" y="257"/>
                      </a:lnTo>
                      <a:lnTo>
                        <a:pt x="616" y="247"/>
                      </a:lnTo>
                      <a:lnTo>
                        <a:pt x="622" y="235"/>
                      </a:lnTo>
                      <a:lnTo>
                        <a:pt x="628" y="225"/>
                      </a:lnTo>
                      <a:lnTo>
                        <a:pt x="632" y="213"/>
                      </a:lnTo>
                      <a:lnTo>
                        <a:pt x="637" y="203"/>
                      </a:lnTo>
                      <a:lnTo>
                        <a:pt x="641" y="191"/>
                      </a:lnTo>
                      <a:lnTo>
                        <a:pt x="641" y="174"/>
                      </a:lnTo>
                      <a:lnTo>
                        <a:pt x="638" y="152"/>
                      </a:lnTo>
                      <a:lnTo>
                        <a:pt x="632" y="129"/>
                      </a:lnTo>
                      <a:lnTo>
                        <a:pt x="626" y="105"/>
                      </a:lnTo>
                      <a:lnTo>
                        <a:pt x="620" y="82"/>
                      </a:lnTo>
                      <a:lnTo>
                        <a:pt x="614" y="63"/>
                      </a:lnTo>
                      <a:lnTo>
                        <a:pt x="609" y="51"/>
                      </a:lnTo>
                      <a:lnTo>
                        <a:pt x="608" y="46"/>
                      </a:lnTo>
                      <a:lnTo>
                        <a:pt x="605" y="43"/>
                      </a:lnTo>
                      <a:lnTo>
                        <a:pt x="595" y="37"/>
                      </a:lnTo>
                      <a:lnTo>
                        <a:pt x="584" y="29"/>
                      </a:lnTo>
                      <a:lnTo>
                        <a:pt x="570" y="21"/>
                      </a:lnTo>
                      <a:lnTo>
                        <a:pt x="556" y="13"/>
                      </a:lnTo>
                      <a:lnTo>
                        <a:pt x="544" y="7"/>
                      </a:lnTo>
                      <a:lnTo>
                        <a:pt x="535" y="2"/>
                      </a:lnTo>
                      <a:lnTo>
                        <a:pt x="532" y="0"/>
                      </a:lnTo>
                      <a:lnTo>
                        <a:pt x="518" y="2"/>
                      </a:lnTo>
                      <a:lnTo>
                        <a:pt x="506" y="3"/>
                      </a:lnTo>
                      <a:lnTo>
                        <a:pt x="492" y="5"/>
                      </a:lnTo>
                      <a:lnTo>
                        <a:pt x="478" y="6"/>
                      </a:lnTo>
                      <a:lnTo>
                        <a:pt x="465" y="7"/>
                      </a:lnTo>
                      <a:lnTo>
                        <a:pt x="451" y="8"/>
                      </a:lnTo>
                      <a:lnTo>
                        <a:pt x="439" y="12"/>
                      </a:lnTo>
                      <a:lnTo>
                        <a:pt x="426" y="15"/>
                      </a:lnTo>
                      <a:lnTo>
                        <a:pt x="406" y="21"/>
                      </a:lnTo>
                      <a:lnTo>
                        <a:pt x="388" y="28"/>
                      </a:lnTo>
                      <a:lnTo>
                        <a:pt x="371" y="35"/>
                      </a:lnTo>
                      <a:lnTo>
                        <a:pt x="352" y="41"/>
                      </a:lnTo>
                      <a:lnTo>
                        <a:pt x="335" y="48"/>
                      </a:lnTo>
                      <a:lnTo>
                        <a:pt x="318" y="56"/>
                      </a:lnTo>
                      <a:lnTo>
                        <a:pt x="302" y="63"/>
                      </a:lnTo>
                      <a:lnTo>
                        <a:pt x="286" y="71"/>
                      </a:lnTo>
                      <a:lnTo>
                        <a:pt x="269" y="81"/>
                      </a:lnTo>
                      <a:lnTo>
                        <a:pt x="254" y="90"/>
                      </a:lnTo>
                      <a:lnTo>
                        <a:pt x="239" y="99"/>
                      </a:lnTo>
                      <a:lnTo>
                        <a:pt x="225" y="109"/>
                      </a:lnTo>
                      <a:lnTo>
                        <a:pt x="211" y="120"/>
                      </a:lnTo>
                      <a:lnTo>
                        <a:pt x="197" y="131"/>
                      </a:lnTo>
                      <a:lnTo>
                        <a:pt x="183" y="144"/>
                      </a:lnTo>
                      <a:lnTo>
                        <a:pt x="170" y="157"/>
                      </a:lnTo>
                      <a:lnTo>
                        <a:pt x="150" y="179"/>
                      </a:lnTo>
                      <a:lnTo>
                        <a:pt x="130" y="202"/>
                      </a:lnTo>
                      <a:lnTo>
                        <a:pt x="109" y="227"/>
                      </a:lnTo>
                      <a:lnTo>
                        <a:pt x="91" y="254"/>
                      </a:lnTo>
                      <a:lnTo>
                        <a:pt x="72" y="281"/>
                      </a:lnTo>
                      <a:lnTo>
                        <a:pt x="56" y="309"/>
                      </a:lnTo>
                      <a:lnTo>
                        <a:pt x="40" y="339"/>
                      </a:lnTo>
                      <a:lnTo>
                        <a:pt x="28" y="369"/>
                      </a:lnTo>
                      <a:lnTo>
                        <a:pt x="98" y="369"/>
                      </a:lnTo>
                      <a:lnTo>
                        <a:pt x="109" y="346"/>
                      </a:lnTo>
                      <a:lnTo>
                        <a:pt x="122" y="325"/>
                      </a:lnTo>
                      <a:lnTo>
                        <a:pt x="137" y="303"/>
                      </a:lnTo>
                      <a:lnTo>
                        <a:pt x="153" y="283"/>
                      </a:lnTo>
                      <a:lnTo>
                        <a:pt x="169" y="264"/>
                      </a:lnTo>
                      <a:lnTo>
                        <a:pt x="187" y="244"/>
                      </a:lnTo>
                      <a:lnTo>
                        <a:pt x="205" y="225"/>
                      </a:lnTo>
                      <a:lnTo>
                        <a:pt x="222" y="206"/>
                      </a:lnTo>
                      <a:lnTo>
                        <a:pt x="236" y="194"/>
                      </a:lnTo>
                      <a:lnTo>
                        <a:pt x="252" y="181"/>
                      </a:lnTo>
                      <a:lnTo>
                        <a:pt x="269" y="168"/>
                      </a:lnTo>
                      <a:lnTo>
                        <a:pt x="289" y="156"/>
                      </a:lnTo>
                      <a:lnTo>
                        <a:pt x="310" y="144"/>
                      </a:lnTo>
                      <a:lnTo>
                        <a:pt x="330" y="133"/>
                      </a:lnTo>
                      <a:lnTo>
                        <a:pt x="352" y="121"/>
                      </a:lnTo>
                      <a:lnTo>
                        <a:pt x="373" y="111"/>
                      </a:lnTo>
                      <a:lnTo>
                        <a:pt x="393" y="101"/>
                      </a:lnTo>
                      <a:lnTo>
                        <a:pt x="412" y="92"/>
                      </a:lnTo>
                      <a:lnTo>
                        <a:pt x="430" y="84"/>
                      </a:lnTo>
                      <a:lnTo>
                        <a:pt x="444" y="76"/>
                      </a:lnTo>
                      <a:lnTo>
                        <a:pt x="456" y="70"/>
                      </a:lnTo>
                      <a:lnTo>
                        <a:pt x="466" y="65"/>
                      </a:lnTo>
                      <a:lnTo>
                        <a:pt x="471" y="61"/>
                      </a:lnTo>
                      <a:lnTo>
                        <a:pt x="473" y="58"/>
                      </a:lnTo>
                      <a:lnTo>
                        <a:pt x="483" y="58"/>
                      </a:lnTo>
                      <a:lnTo>
                        <a:pt x="495" y="58"/>
                      </a:lnTo>
                      <a:lnTo>
                        <a:pt x="510" y="60"/>
                      </a:lnTo>
                      <a:lnTo>
                        <a:pt x="525" y="62"/>
                      </a:lnTo>
                      <a:lnTo>
                        <a:pt x="540" y="66"/>
                      </a:lnTo>
                      <a:lnTo>
                        <a:pt x="552" y="68"/>
                      </a:lnTo>
                      <a:lnTo>
                        <a:pt x="560" y="69"/>
                      </a:lnTo>
                      <a:lnTo>
                        <a:pt x="563" y="70"/>
                      </a:lnTo>
                      <a:lnTo>
                        <a:pt x="556" y="90"/>
                      </a:lnTo>
                      <a:lnTo>
                        <a:pt x="546" y="108"/>
                      </a:lnTo>
                      <a:lnTo>
                        <a:pt x="533" y="126"/>
                      </a:lnTo>
                      <a:lnTo>
                        <a:pt x="518" y="141"/>
                      </a:lnTo>
                      <a:lnTo>
                        <a:pt x="502" y="156"/>
                      </a:lnTo>
                      <a:lnTo>
                        <a:pt x="486" y="169"/>
                      </a:lnTo>
                      <a:lnTo>
                        <a:pt x="470" y="183"/>
                      </a:lnTo>
                      <a:lnTo>
                        <a:pt x="455" y="197"/>
                      </a:lnTo>
                      <a:lnTo>
                        <a:pt x="436" y="215"/>
                      </a:lnTo>
                      <a:lnTo>
                        <a:pt x="418" y="234"/>
                      </a:lnTo>
                      <a:lnTo>
                        <a:pt x="398" y="252"/>
                      </a:lnTo>
                      <a:lnTo>
                        <a:pt x="380" y="270"/>
                      </a:lnTo>
                      <a:lnTo>
                        <a:pt x="360" y="287"/>
                      </a:lnTo>
                      <a:lnTo>
                        <a:pt x="341" y="303"/>
                      </a:lnTo>
                      <a:lnTo>
                        <a:pt x="320" y="319"/>
                      </a:lnTo>
                      <a:lnTo>
                        <a:pt x="301" y="335"/>
                      </a:lnTo>
                      <a:lnTo>
                        <a:pt x="279" y="350"/>
                      </a:lnTo>
                      <a:lnTo>
                        <a:pt x="258" y="365"/>
                      </a:lnTo>
                      <a:lnTo>
                        <a:pt x="236" y="379"/>
                      </a:lnTo>
                      <a:lnTo>
                        <a:pt x="214" y="393"/>
                      </a:lnTo>
                      <a:lnTo>
                        <a:pt x="191" y="407"/>
                      </a:lnTo>
                      <a:lnTo>
                        <a:pt x="168" y="419"/>
                      </a:lnTo>
                      <a:lnTo>
                        <a:pt x="145" y="432"/>
                      </a:lnTo>
                      <a:lnTo>
                        <a:pt x="121" y="444"/>
                      </a:lnTo>
                      <a:lnTo>
                        <a:pt x="116" y="446"/>
                      </a:lnTo>
                      <a:lnTo>
                        <a:pt x="110" y="447"/>
                      </a:lnTo>
                      <a:lnTo>
                        <a:pt x="106" y="449"/>
                      </a:lnTo>
                      <a:lnTo>
                        <a:pt x="100" y="449"/>
                      </a:lnTo>
                      <a:lnTo>
                        <a:pt x="96" y="451"/>
                      </a:lnTo>
                      <a:lnTo>
                        <a:pt x="90" y="451"/>
                      </a:lnTo>
                      <a:lnTo>
                        <a:pt x="84" y="452"/>
                      </a:lnTo>
                      <a:lnTo>
                        <a:pt x="78" y="452"/>
                      </a:lnTo>
                      <a:lnTo>
                        <a:pt x="81" y="433"/>
                      </a:lnTo>
                      <a:lnTo>
                        <a:pt x="85" y="410"/>
                      </a:lnTo>
                      <a:lnTo>
                        <a:pt x="92" y="387"/>
                      </a:lnTo>
                      <a:lnTo>
                        <a:pt x="98" y="369"/>
                      </a:lnTo>
                      <a:lnTo>
                        <a:pt x="28" y="369"/>
                      </a:lnTo>
                      <a:lnTo>
                        <a:pt x="19" y="395"/>
                      </a:lnTo>
                      <a:lnTo>
                        <a:pt x="10" y="426"/>
                      </a:lnTo>
                      <a:lnTo>
                        <a:pt x="3" y="457"/>
                      </a:lnTo>
                      <a:lnTo>
                        <a:pt x="0" y="484"/>
                      </a:lnTo>
                      <a:lnTo>
                        <a:pt x="39" y="513"/>
                      </a:lnTo>
                      <a:lnTo>
                        <a:pt x="46" y="517"/>
                      </a:lnTo>
                      <a:lnTo>
                        <a:pt x="120" y="517"/>
                      </a:lnTo>
                      <a:lnTo>
                        <a:pt x="119" y="516"/>
                      </a:lnTo>
                      <a:lnTo>
                        <a:pt x="117" y="515"/>
                      </a:lnTo>
                      <a:lnTo>
                        <a:pt x="116" y="514"/>
                      </a:lnTo>
                      <a:lnTo>
                        <a:pt x="115" y="513"/>
                      </a:lnTo>
                      <a:lnTo>
                        <a:pt x="114" y="512"/>
                      </a:lnTo>
                      <a:lnTo>
                        <a:pt x="114" y="510"/>
                      </a:lnTo>
                      <a:lnTo>
                        <a:pt x="113" y="509"/>
                      </a:lnTo>
                      <a:lnTo>
                        <a:pt x="112" y="508"/>
                      </a:lnTo>
                      <a:lnTo>
                        <a:pt x="130" y="502"/>
                      </a:lnTo>
                      <a:lnTo>
                        <a:pt x="148" y="495"/>
                      </a:lnTo>
                      <a:lnTo>
                        <a:pt x="166" y="487"/>
                      </a:lnTo>
                      <a:lnTo>
                        <a:pt x="184" y="479"/>
                      </a:lnTo>
                      <a:lnTo>
                        <a:pt x="200" y="470"/>
                      </a:lnTo>
                      <a:lnTo>
                        <a:pt x="218" y="460"/>
                      </a:lnTo>
                      <a:lnTo>
                        <a:pt x="234" y="449"/>
                      </a:lnTo>
                      <a:lnTo>
                        <a:pt x="251" y="439"/>
                      </a:lnTo>
                      <a:lnTo>
                        <a:pt x="267" y="428"/>
                      </a:lnTo>
                      <a:lnTo>
                        <a:pt x="283" y="417"/>
                      </a:lnTo>
                      <a:lnTo>
                        <a:pt x="298" y="404"/>
                      </a:lnTo>
                      <a:lnTo>
                        <a:pt x="314" y="393"/>
                      </a:lnTo>
                      <a:lnTo>
                        <a:pt x="329" y="381"/>
                      </a:lnTo>
                      <a:lnTo>
                        <a:pt x="345" y="370"/>
                      </a:lnTo>
                      <a:lnTo>
                        <a:pt x="362" y="358"/>
                      </a:lnTo>
                      <a:lnTo>
                        <a:pt x="377" y="347"/>
                      </a:lnTo>
                      <a:lnTo>
                        <a:pt x="393" y="335"/>
                      </a:lnTo>
                      <a:lnTo>
                        <a:pt x="408" y="323"/>
                      </a:lnTo>
                      <a:lnTo>
                        <a:pt x="423" y="310"/>
                      </a:lnTo>
                      <a:lnTo>
                        <a:pt x="438" y="297"/>
                      </a:lnTo>
                      <a:lnTo>
                        <a:pt x="453" y="283"/>
                      </a:lnTo>
                      <a:lnTo>
                        <a:pt x="466" y="270"/>
                      </a:lnTo>
                      <a:lnTo>
                        <a:pt x="480" y="256"/>
                      </a:lnTo>
                      <a:lnTo>
                        <a:pt x="494" y="242"/>
                      </a:lnTo>
                      <a:lnTo>
                        <a:pt x="508" y="227"/>
                      </a:lnTo>
                      <a:lnTo>
                        <a:pt x="521" y="212"/>
                      </a:lnTo>
                      <a:lnTo>
                        <a:pt x="533" y="197"/>
                      </a:lnTo>
                      <a:lnTo>
                        <a:pt x="546" y="182"/>
                      </a:lnTo>
                      <a:lnTo>
                        <a:pt x="559" y="166"/>
                      </a:lnTo>
                      <a:lnTo>
                        <a:pt x="571" y="151"/>
                      </a:lnTo>
                      <a:lnTo>
                        <a:pt x="583" y="135"/>
                      </a:lnTo>
                      <a:lnTo>
                        <a:pt x="594" y="119"/>
                      </a:lnTo>
                      <a:lnTo>
                        <a:pt x="595" y="134"/>
                      </a:lnTo>
                      <a:lnTo>
                        <a:pt x="597" y="151"/>
                      </a:lnTo>
                      <a:lnTo>
                        <a:pt x="595" y="168"/>
                      </a:lnTo>
                      <a:lnTo>
                        <a:pt x="591" y="183"/>
                      </a:lnTo>
                      <a:lnTo>
                        <a:pt x="577" y="205"/>
                      </a:lnTo>
                      <a:lnTo>
                        <a:pt x="563" y="226"/>
                      </a:lnTo>
                      <a:lnTo>
                        <a:pt x="548" y="247"/>
                      </a:lnTo>
                      <a:lnTo>
                        <a:pt x="532" y="266"/>
                      </a:lnTo>
                      <a:lnTo>
                        <a:pt x="516" y="286"/>
                      </a:lnTo>
                      <a:lnTo>
                        <a:pt x="499" y="304"/>
                      </a:lnTo>
                      <a:lnTo>
                        <a:pt x="480" y="321"/>
                      </a:lnTo>
                      <a:lnTo>
                        <a:pt x="463" y="339"/>
                      </a:lnTo>
                      <a:lnTo>
                        <a:pt x="443" y="356"/>
                      </a:lnTo>
                      <a:lnTo>
                        <a:pt x="424" y="372"/>
                      </a:lnTo>
                      <a:lnTo>
                        <a:pt x="404" y="388"/>
                      </a:lnTo>
                      <a:lnTo>
                        <a:pt x="385" y="404"/>
                      </a:lnTo>
                      <a:lnTo>
                        <a:pt x="365" y="419"/>
                      </a:lnTo>
                      <a:lnTo>
                        <a:pt x="344" y="434"/>
                      </a:lnTo>
                      <a:lnTo>
                        <a:pt x="324" y="449"/>
                      </a:lnTo>
                      <a:lnTo>
                        <a:pt x="303" y="464"/>
                      </a:lnTo>
                      <a:lnTo>
                        <a:pt x="284" y="477"/>
                      </a:lnTo>
                      <a:lnTo>
                        <a:pt x="265" y="491"/>
                      </a:lnTo>
                      <a:lnTo>
                        <a:pt x="244" y="504"/>
                      </a:lnTo>
                      <a:lnTo>
                        <a:pt x="225" y="515"/>
                      </a:lnTo>
                      <a:lnTo>
                        <a:pt x="203" y="525"/>
                      </a:lnTo>
                      <a:lnTo>
                        <a:pt x="181" y="534"/>
                      </a:lnTo>
                      <a:lnTo>
                        <a:pt x="159" y="538"/>
                      </a:lnTo>
                      <a:lnTo>
                        <a:pt x="136" y="539"/>
                      </a:lnTo>
                      <a:lnTo>
                        <a:pt x="134" y="536"/>
                      </a:lnTo>
                      <a:lnTo>
                        <a:pt x="129" y="529"/>
                      </a:lnTo>
                      <a:lnTo>
                        <a:pt x="123" y="522"/>
                      </a:lnTo>
                      <a:lnTo>
                        <a:pt x="120" y="517"/>
                      </a:lnTo>
                      <a:lnTo>
                        <a:pt x="46" y="517"/>
                      </a:lnTo>
                      <a:lnTo>
                        <a:pt x="167" y="607"/>
                      </a:lnTo>
                      <a:lnTo>
                        <a:pt x="177" y="604"/>
                      </a:lnTo>
                      <a:lnTo>
                        <a:pt x="189" y="598"/>
                      </a:lnTo>
                      <a:lnTo>
                        <a:pt x="201" y="592"/>
                      </a:lnTo>
                      <a:lnTo>
                        <a:pt x="213" y="587"/>
                      </a:lnTo>
                      <a:lnTo>
                        <a:pt x="226" y="581"/>
                      </a:lnTo>
                      <a:lnTo>
                        <a:pt x="237" y="575"/>
                      </a:lnTo>
                      <a:lnTo>
                        <a:pt x="249" y="569"/>
                      </a:lnTo>
                      <a:lnTo>
                        <a:pt x="258" y="565"/>
                      </a:lnTo>
                      <a:lnTo>
                        <a:pt x="268" y="568"/>
                      </a:lnTo>
                      <a:lnTo>
                        <a:pt x="280" y="574"/>
                      </a:lnTo>
                      <a:lnTo>
                        <a:pt x="294" y="581"/>
                      </a:lnTo>
                      <a:lnTo>
                        <a:pt x="309" y="589"/>
                      </a:lnTo>
                      <a:lnTo>
                        <a:pt x="324" y="598"/>
                      </a:lnTo>
                      <a:lnTo>
                        <a:pt x="340" y="608"/>
                      </a:lnTo>
                      <a:lnTo>
                        <a:pt x="357" y="619"/>
                      </a:lnTo>
                      <a:lnTo>
                        <a:pt x="374" y="630"/>
                      </a:lnTo>
                      <a:lnTo>
                        <a:pt x="390" y="642"/>
                      </a:lnTo>
                      <a:lnTo>
                        <a:pt x="406" y="652"/>
                      </a:lnTo>
                      <a:lnTo>
                        <a:pt x="423" y="664"/>
                      </a:lnTo>
                      <a:lnTo>
                        <a:pt x="436" y="675"/>
                      </a:lnTo>
                      <a:lnTo>
                        <a:pt x="450" y="686"/>
                      </a:lnTo>
                      <a:lnTo>
                        <a:pt x="462" y="696"/>
                      </a:lnTo>
                      <a:lnTo>
                        <a:pt x="471" y="705"/>
                      </a:lnTo>
                      <a:lnTo>
                        <a:pt x="479" y="713"/>
                      </a:lnTo>
                      <a:lnTo>
                        <a:pt x="481" y="716"/>
                      </a:lnTo>
                      <a:lnTo>
                        <a:pt x="485" y="721"/>
                      </a:lnTo>
                      <a:lnTo>
                        <a:pt x="492" y="729"/>
                      </a:lnTo>
                      <a:lnTo>
                        <a:pt x="500" y="741"/>
                      </a:lnTo>
                      <a:lnTo>
                        <a:pt x="510" y="755"/>
                      </a:lnTo>
                      <a:lnTo>
                        <a:pt x="521" y="770"/>
                      </a:lnTo>
                      <a:lnTo>
                        <a:pt x="533" y="787"/>
                      </a:lnTo>
                      <a:lnTo>
                        <a:pt x="547" y="805"/>
                      </a:lnTo>
                      <a:lnTo>
                        <a:pt x="635" y="805"/>
                      </a:lnTo>
                      <a:lnTo>
                        <a:pt x="629" y="797"/>
                      </a:lnTo>
                      <a:lnTo>
                        <a:pt x="623" y="789"/>
                      </a:lnTo>
                      <a:lnTo>
                        <a:pt x="616" y="781"/>
                      </a:lnTo>
                      <a:lnTo>
                        <a:pt x="610" y="773"/>
                      </a:lnTo>
                      <a:lnTo>
                        <a:pt x="603" y="765"/>
                      </a:lnTo>
                      <a:lnTo>
                        <a:pt x="598" y="757"/>
                      </a:lnTo>
                      <a:lnTo>
                        <a:pt x="592" y="750"/>
                      </a:lnTo>
                      <a:lnTo>
                        <a:pt x="587" y="743"/>
                      </a:lnTo>
                      <a:lnTo>
                        <a:pt x="593" y="742"/>
                      </a:lnTo>
                      <a:lnTo>
                        <a:pt x="599" y="741"/>
                      </a:lnTo>
                      <a:lnTo>
                        <a:pt x="605" y="740"/>
                      </a:lnTo>
                      <a:lnTo>
                        <a:pt x="610" y="739"/>
                      </a:lnTo>
                      <a:lnTo>
                        <a:pt x="616" y="737"/>
                      </a:lnTo>
                      <a:lnTo>
                        <a:pt x="622" y="736"/>
                      </a:lnTo>
                      <a:lnTo>
                        <a:pt x="628" y="734"/>
                      </a:lnTo>
                      <a:lnTo>
                        <a:pt x="633" y="733"/>
                      </a:lnTo>
                      <a:lnTo>
                        <a:pt x="635" y="733"/>
                      </a:lnTo>
                      <a:lnTo>
                        <a:pt x="636" y="732"/>
                      </a:lnTo>
                      <a:lnTo>
                        <a:pt x="637" y="731"/>
                      </a:lnTo>
                      <a:lnTo>
                        <a:pt x="637" y="729"/>
                      </a:lnTo>
                      <a:lnTo>
                        <a:pt x="636" y="728"/>
                      </a:lnTo>
                      <a:lnTo>
                        <a:pt x="635" y="727"/>
                      </a:lnTo>
                      <a:lnTo>
                        <a:pt x="633" y="726"/>
                      </a:lnTo>
                      <a:lnTo>
                        <a:pt x="632" y="726"/>
                      </a:lnTo>
                      <a:lnTo>
                        <a:pt x="624" y="722"/>
                      </a:lnTo>
                      <a:lnTo>
                        <a:pt x="616" y="720"/>
                      </a:lnTo>
                      <a:lnTo>
                        <a:pt x="608" y="719"/>
                      </a:lnTo>
                      <a:lnTo>
                        <a:pt x="600" y="718"/>
                      </a:lnTo>
                      <a:lnTo>
                        <a:pt x="591" y="718"/>
                      </a:lnTo>
                      <a:lnTo>
                        <a:pt x="583" y="718"/>
                      </a:lnTo>
                      <a:lnTo>
                        <a:pt x="573" y="718"/>
                      </a:lnTo>
                      <a:lnTo>
                        <a:pt x="565" y="718"/>
                      </a:lnTo>
                      <a:lnTo>
                        <a:pt x="561" y="712"/>
                      </a:lnTo>
                      <a:lnTo>
                        <a:pt x="556" y="708"/>
                      </a:lnTo>
                      <a:lnTo>
                        <a:pt x="553" y="702"/>
                      </a:lnTo>
                      <a:lnTo>
                        <a:pt x="548" y="697"/>
                      </a:lnTo>
                      <a:lnTo>
                        <a:pt x="544" y="691"/>
                      </a:lnTo>
                      <a:lnTo>
                        <a:pt x="539" y="687"/>
                      </a:lnTo>
                      <a:lnTo>
                        <a:pt x="534" y="681"/>
                      </a:lnTo>
                      <a:lnTo>
                        <a:pt x="530" y="676"/>
                      </a:lnTo>
                      <a:lnTo>
                        <a:pt x="535" y="675"/>
                      </a:lnTo>
                      <a:lnTo>
                        <a:pt x="541" y="674"/>
                      </a:lnTo>
                      <a:lnTo>
                        <a:pt x="547" y="673"/>
                      </a:lnTo>
                      <a:lnTo>
                        <a:pt x="554" y="672"/>
                      </a:lnTo>
                      <a:lnTo>
                        <a:pt x="560" y="671"/>
                      </a:lnTo>
                      <a:lnTo>
                        <a:pt x="565" y="669"/>
                      </a:lnTo>
                      <a:lnTo>
                        <a:pt x="571" y="667"/>
                      </a:lnTo>
                      <a:lnTo>
                        <a:pt x="577" y="666"/>
                      </a:lnTo>
                      <a:lnTo>
                        <a:pt x="578" y="666"/>
                      </a:lnTo>
                      <a:lnTo>
                        <a:pt x="579" y="665"/>
                      </a:lnTo>
                      <a:lnTo>
                        <a:pt x="580" y="664"/>
                      </a:lnTo>
                      <a:lnTo>
                        <a:pt x="580" y="663"/>
                      </a:lnTo>
                      <a:lnTo>
                        <a:pt x="579" y="661"/>
                      </a:lnTo>
                      <a:lnTo>
                        <a:pt x="578" y="660"/>
                      </a:lnTo>
                      <a:lnTo>
                        <a:pt x="577" y="659"/>
                      </a:lnTo>
                      <a:lnTo>
                        <a:pt x="576" y="659"/>
                      </a:lnTo>
                      <a:lnTo>
                        <a:pt x="567" y="656"/>
                      </a:lnTo>
                      <a:lnTo>
                        <a:pt x="559" y="653"/>
                      </a:lnTo>
                      <a:lnTo>
                        <a:pt x="549" y="651"/>
                      </a:lnTo>
                      <a:lnTo>
                        <a:pt x="540" y="650"/>
                      </a:lnTo>
                      <a:lnTo>
                        <a:pt x="532" y="650"/>
                      </a:lnTo>
                      <a:lnTo>
                        <a:pt x="523" y="650"/>
                      </a:lnTo>
                      <a:lnTo>
                        <a:pt x="514" y="650"/>
                      </a:lnTo>
                      <a:lnTo>
                        <a:pt x="504" y="651"/>
                      </a:lnTo>
                      <a:lnTo>
                        <a:pt x="500" y="646"/>
                      </a:lnTo>
                      <a:lnTo>
                        <a:pt x="495" y="642"/>
                      </a:lnTo>
                      <a:lnTo>
                        <a:pt x="491" y="637"/>
                      </a:lnTo>
                      <a:lnTo>
                        <a:pt x="485" y="633"/>
                      </a:lnTo>
                      <a:lnTo>
                        <a:pt x="480" y="628"/>
                      </a:lnTo>
                      <a:lnTo>
                        <a:pt x="476" y="623"/>
                      </a:lnTo>
                      <a:lnTo>
                        <a:pt x="470" y="619"/>
                      </a:lnTo>
                      <a:lnTo>
                        <a:pt x="465" y="614"/>
                      </a:lnTo>
                      <a:lnTo>
                        <a:pt x="472" y="613"/>
                      </a:lnTo>
                      <a:lnTo>
                        <a:pt x="478" y="612"/>
                      </a:lnTo>
                      <a:lnTo>
                        <a:pt x="485" y="611"/>
                      </a:lnTo>
                      <a:lnTo>
                        <a:pt x="491" y="610"/>
                      </a:lnTo>
                      <a:lnTo>
                        <a:pt x="496" y="608"/>
                      </a:lnTo>
                      <a:lnTo>
                        <a:pt x="503" y="607"/>
                      </a:lnTo>
                      <a:lnTo>
                        <a:pt x="509" y="605"/>
                      </a:lnTo>
                      <a:lnTo>
                        <a:pt x="516" y="604"/>
                      </a:lnTo>
                      <a:lnTo>
                        <a:pt x="517" y="603"/>
                      </a:lnTo>
                      <a:lnTo>
                        <a:pt x="518" y="602"/>
                      </a:lnTo>
                      <a:lnTo>
                        <a:pt x="519" y="600"/>
                      </a:lnTo>
                      <a:lnTo>
                        <a:pt x="519" y="599"/>
                      </a:lnTo>
                      <a:lnTo>
                        <a:pt x="519" y="598"/>
                      </a:lnTo>
                      <a:lnTo>
                        <a:pt x="518" y="597"/>
                      </a:lnTo>
                      <a:lnTo>
                        <a:pt x="517" y="596"/>
                      </a:lnTo>
                      <a:lnTo>
                        <a:pt x="516" y="596"/>
                      </a:lnTo>
                      <a:lnTo>
                        <a:pt x="506" y="592"/>
                      </a:lnTo>
                      <a:lnTo>
                        <a:pt x="496" y="590"/>
                      </a:lnTo>
                      <a:lnTo>
                        <a:pt x="486" y="588"/>
                      </a:lnTo>
                      <a:lnTo>
                        <a:pt x="476" y="587"/>
                      </a:lnTo>
                      <a:lnTo>
                        <a:pt x="465" y="587"/>
                      </a:lnTo>
                      <a:lnTo>
                        <a:pt x="455" y="588"/>
                      </a:lnTo>
                      <a:lnTo>
                        <a:pt x="444" y="588"/>
                      </a:lnTo>
                      <a:lnTo>
                        <a:pt x="434" y="589"/>
                      </a:lnTo>
                      <a:lnTo>
                        <a:pt x="427" y="584"/>
                      </a:lnTo>
                      <a:lnTo>
                        <a:pt x="421" y="580"/>
                      </a:lnTo>
                      <a:lnTo>
                        <a:pt x="415" y="575"/>
                      </a:lnTo>
                      <a:lnTo>
                        <a:pt x="408" y="570"/>
                      </a:lnTo>
                      <a:lnTo>
                        <a:pt x="402" y="566"/>
                      </a:lnTo>
                      <a:lnTo>
                        <a:pt x="395" y="561"/>
                      </a:lnTo>
                      <a:lnTo>
                        <a:pt x="388" y="557"/>
                      </a:lnTo>
                      <a:lnTo>
                        <a:pt x="381" y="553"/>
                      </a:lnTo>
                      <a:lnTo>
                        <a:pt x="374" y="548"/>
                      </a:lnTo>
                      <a:lnTo>
                        <a:pt x="367" y="545"/>
                      </a:lnTo>
                      <a:lnTo>
                        <a:pt x="360" y="542"/>
                      </a:lnTo>
                      <a:lnTo>
                        <a:pt x="354" y="539"/>
                      </a:lnTo>
                      <a:lnTo>
                        <a:pt x="347" y="537"/>
                      </a:lnTo>
                      <a:lnTo>
                        <a:pt x="339" y="535"/>
                      </a:lnTo>
                      <a:lnTo>
                        <a:pt x="332" y="532"/>
                      </a:lnTo>
                      <a:lnTo>
                        <a:pt x="324" y="531"/>
                      </a:lnTo>
                      <a:lnTo>
                        <a:pt x="341" y="521"/>
                      </a:lnTo>
                      <a:lnTo>
                        <a:pt x="358" y="510"/>
                      </a:lnTo>
                      <a:lnTo>
                        <a:pt x="375" y="500"/>
                      </a:lnTo>
                      <a:lnTo>
                        <a:pt x="393" y="489"/>
                      </a:lnTo>
                      <a:lnTo>
                        <a:pt x="409" y="477"/>
                      </a:lnTo>
                      <a:lnTo>
                        <a:pt x="425" y="466"/>
                      </a:lnTo>
                      <a:lnTo>
                        <a:pt x="441" y="453"/>
                      </a:lnTo>
                      <a:lnTo>
                        <a:pt x="456" y="440"/>
                      </a:lnTo>
                      <a:lnTo>
                        <a:pt x="471" y="428"/>
                      </a:lnTo>
                      <a:lnTo>
                        <a:pt x="486" y="414"/>
                      </a:lnTo>
                      <a:lnTo>
                        <a:pt x="500" y="400"/>
                      </a:lnTo>
                      <a:lnTo>
                        <a:pt x="515" y="386"/>
                      </a:lnTo>
                      <a:lnTo>
                        <a:pt x="527" y="371"/>
                      </a:lnTo>
                      <a:lnTo>
                        <a:pt x="541" y="356"/>
                      </a:lnTo>
                      <a:lnTo>
                        <a:pt x="553" y="341"/>
                      </a:lnTo>
                      <a:lnTo>
                        <a:pt x="565" y="325"/>
                      </a:lnTo>
                      <a:lnTo>
                        <a:pt x="559" y="354"/>
                      </a:lnTo>
                      <a:lnTo>
                        <a:pt x="555" y="383"/>
                      </a:lnTo>
                      <a:lnTo>
                        <a:pt x="555" y="413"/>
                      </a:lnTo>
                      <a:lnTo>
                        <a:pt x="561" y="441"/>
                      </a:lnTo>
                      <a:lnTo>
                        <a:pt x="564" y="449"/>
                      </a:lnTo>
                      <a:lnTo>
                        <a:pt x="568" y="459"/>
                      </a:lnTo>
                      <a:lnTo>
                        <a:pt x="570" y="467"/>
                      </a:lnTo>
                      <a:lnTo>
                        <a:pt x="573" y="476"/>
                      </a:lnTo>
                      <a:lnTo>
                        <a:pt x="565" y="498"/>
                      </a:lnTo>
                      <a:lnTo>
                        <a:pt x="560" y="521"/>
                      </a:lnTo>
                      <a:lnTo>
                        <a:pt x="556" y="543"/>
                      </a:lnTo>
                      <a:lnTo>
                        <a:pt x="557" y="567"/>
                      </a:lnTo>
                      <a:lnTo>
                        <a:pt x="557" y="568"/>
                      </a:lnTo>
                      <a:lnTo>
                        <a:pt x="557" y="570"/>
                      </a:lnTo>
                      <a:lnTo>
                        <a:pt x="559" y="572"/>
                      </a:lnTo>
                      <a:lnTo>
                        <a:pt x="560" y="572"/>
                      </a:lnTo>
                      <a:lnTo>
                        <a:pt x="561" y="572"/>
                      </a:lnTo>
                      <a:lnTo>
                        <a:pt x="562" y="572"/>
                      </a:lnTo>
                      <a:lnTo>
                        <a:pt x="563" y="570"/>
                      </a:lnTo>
                      <a:lnTo>
                        <a:pt x="564" y="569"/>
                      </a:lnTo>
                      <a:lnTo>
                        <a:pt x="571" y="557"/>
                      </a:lnTo>
                      <a:lnTo>
                        <a:pt x="578" y="543"/>
                      </a:lnTo>
                      <a:lnTo>
                        <a:pt x="584" y="529"/>
                      </a:lnTo>
                      <a:lnTo>
                        <a:pt x="590" y="515"/>
                      </a:lnTo>
                      <a:lnTo>
                        <a:pt x="595" y="527"/>
                      </a:lnTo>
                      <a:lnTo>
                        <a:pt x="602" y="539"/>
                      </a:lnTo>
                      <a:lnTo>
                        <a:pt x="608" y="551"/>
                      </a:lnTo>
                      <a:lnTo>
                        <a:pt x="615" y="563"/>
                      </a:lnTo>
                      <a:lnTo>
                        <a:pt x="609" y="583"/>
                      </a:lnTo>
                      <a:lnTo>
                        <a:pt x="605" y="602"/>
                      </a:lnTo>
                      <a:lnTo>
                        <a:pt x="602" y="621"/>
                      </a:lnTo>
                      <a:lnTo>
                        <a:pt x="603" y="641"/>
                      </a:lnTo>
                      <a:lnTo>
                        <a:pt x="603" y="642"/>
                      </a:lnTo>
                      <a:lnTo>
                        <a:pt x="605" y="644"/>
                      </a:lnTo>
                      <a:lnTo>
                        <a:pt x="605" y="645"/>
                      </a:lnTo>
                      <a:lnTo>
                        <a:pt x="606" y="645"/>
                      </a:lnTo>
                      <a:lnTo>
                        <a:pt x="607" y="645"/>
                      </a:lnTo>
                      <a:lnTo>
                        <a:pt x="609" y="645"/>
                      </a:lnTo>
                      <a:lnTo>
                        <a:pt x="610" y="644"/>
                      </a:lnTo>
                      <a:lnTo>
                        <a:pt x="610" y="643"/>
                      </a:lnTo>
                      <a:lnTo>
                        <a:pt x="617" y="631"/>
                      </a:lnTo>
                      <a:lnTo>
                        <a:pt x="623" y="620"/>
                      </a:lnTo>
                      <a:lnTo>
                        <a:pt x="629" y="607"/>
                      </a:lnTo>
                      <a:lnTo>
                        <a:pt x="633" y="596"/>
                      </a:lnTo>
                      <a:lnTo>
                        <a:pt x="641" y="607"/>
                      </a:lnTo>
                      <a:lnTo>
                        <a:pt x="650" y="619"/>
                      </a:lnTo>
                      <a:lnTo>
                        <a:pt x="656" y="630"/>
                      </a:lnTo>
                      <a:lnTo>
                        <a:pt x="664" y="642"/>
                      </a:lnTo>
                      <a:lnTo>
                        <a:pt x="659" y="659"/>
                      </a:lnTo>
                      <a:lnTo>
                        <a:pt x="655" y="676"/>
                      </a:lnTo>
                      <a:lnTo>
                        <a:pt x="654" y="694"/>
                      </a:lnTo>
                      <a:lnTo>
                        <a:pt x="655" y="712"/>
                      </a:lnTo>
                      <a:lnTo>
                        <a:pt x="655" y="713"/>
                      </a:lnTo>
                      <a:lnTo>
                        <a:pt x="655" y="716"/>
                      </a:lnTo>
                      <a:lnTo>
                        <a:pt x="656" y="717"/>
                      </a:lnTo>
                      <a:lnTo>
                        <a:pt x="658" y="717"/>
                      </a:lnTo>
                      <a:lnTo>
                        <a:pt x="659" y="717"/>
                      </a:lnTo>
                      <a:lnTo>
                        <a:pt x="660" y="717"/>
                      </a:lnTo>
                      <a:lnTo>
                        <a:pt x="661" y="716"/>
                      </a:lnTo>
                      <a:lnTo>
                        <a:pt x="662" y="714"/>
                      </a:lnTo>
                      <a:lnTo>
                        <a:pt x="668" y="704"/>
                      </a:lnTo>
                      <a:lnTo>
                        <a:pt x="674" y="693"/>
                      </a:lnTo>
                      <a:lnTo>
                        <a:pt x="679" y="681"/>
                      </a:lnTo>
                      <a:lnTo>
                        <a:pt x="684" y="669"/>
                      </a:lnTo>
                      <a:lnTo>
                        <a:pt x="697" y="686"/>
                      </a:lnTo>
                      <a:lnTo>
                        <a:pt x="709" y="703"/>
                      </a:lnTo>
                      <a:lnTo>
                        <a:pt x="722" y="719"/>
                      </a:lnTo>
                      <a:lnTo>
                        <a:pt x="736" y="735"/>
                      </a:lnTo>
                      <a:lnTo>
                        <a:pt x="750" y="751"/>
                      </a:lnTo>
                      <a:lnTo>
                        <a:pt x="762" y="767"/>
                      </a:lnTo>
                      <a:lnTo>
                        <a:pt x="776" y="784"/>
                      </a:lnTo>
                      <a:lnTo>
                        <a:pt x="790" y="800"/>
                      </a:lnTo>
                      <a:lnTo>
                        <a:pt x="804" y="815"/>
                      </a:lnTo>
                      <a:lnTo>
                        <a:pt x="817" y="831"/>
                      </a:lnTo>
                      <a:lnTo>
                        <a:pt x="830" y="847"/>
                      </a:lnTo>
                      <a:lnTo>
                        <a:pt x="844" y="863"/>
                      </a:lnTo>
                      <a:lnTo>
                        <a:pt x="858" y="879"/>
                      </a:lnTo>
                      <a:lnTo>
                        <a:pt x="871" y="894"/>
                      </a:lnTo>
                      <a:lnTo>
                        <a:pt x="884" y="910"/>
                      </a:lnTo>
                      <a:lnTo>
                        <a:pt x="897" y="926"/>
                      </a:lnTo>
                      <a:lnTo>
                        <a:pt x="922" y="959"/>
                      </a:lnTo>
                      <a:lnTo>
                        <a:pt x="948" y="991"/>
                      </a:lnTo>
                      <a:lnTo>
                        <a:pt x="974" y="1022"/>
                      </a:lnTo>
                      <a:lnTo>
                        <a:pt x="1000" y="1054"/>
                      </a:lnTo>
                      <a:lnTo>
                        <a:pt x="1025" y="1087"/>
                      </a:lnTo>
                      <a:lnTo>
                        <a:pt x="1050" y="1119"/>
                      </a:lnTo>
                      <a:lnTo>
                        <a:pt x="1077" y="1151"/>
                      </a:lnTo>
                      <a:lnTo>
                        <a:pt x="1102" y="1182"/>
                      </a:lnTo>
                      <a:lnTo>
                        <a:pt x="1127" y="1215"/>
                      </a:lnTo>
                      <a:lnTo>
                        <a:pt x="1153" y="1247"/>
                      </a:lnTo>
                      <a:lnTo>
                        <a:pt x="1178" y="1279"/>
                      </a:lnTo>
                      <a:lnTo>
                        <a:pt x="1204" y="1311"/>
                      </a:lnTo>
                      <a:lnTo>
                        <a:pt x="1229" y="1344"/>
                      </a:lnTo>
                      <a:lnTo>
                        <a:pt x="1254" y="1376"/>
                      </a:lnTo>
                      <a:lnTo>
                        <a:pt x="1280" y="1408"/>
                      </a:lnTo>
                      <a:lnTo>
                        <a:pt x="1305" y="1439"/>
                      </a:lnTo>
                      <a:lnTo>
                        <a:pt x="1330" y="1473"/>
                      </a:lnTo>
                      <a:lnTo>
                        <a:pt x="1356" y="1505"/>
                      </a:lnTo>
                      <a:lnTo>
                        <a:pt x="1381" y="1537"/>
                      </a:lnTo>
                      <a:lnTo>
                        <a:pt x="1406" y="1569"/>
                      </a:lnTo>
                      <a:lnTo>
                        <a:pt x="1430" y="1602"/>
                      </a:lnTo>
                      <a:lnTo>
                        <a:pt x="1456" y="1634"/>
                      </a:lnTo>
                      <a:lnTo>
                        <a:pt x="1481" y="1666"/>
                      </a:lnTo>
                      <a:lnTo>
                        <a:pt x="1505" y="1700"/>
                      </a:lnTo>
                      <a:lnTo>
                        <a:pt x="1531" y="1732"/>
                      </a:lnTo>
                      <a:lnTo>
                        <a:pt x="1555" y="1765"/>
                      </a:lnTo>
                      <a:lnTo>
                        <a:pt x="1579" y="1798"/>
                      </a:lnTo>
                      <a:lnTo>
                        <a:pt x="1604" y="1831"/>
                      </a:lnTo>
                      <a:lnTo>
                        <a:pt x="1629" y="1863"/>
                      </a:lnTo>
                      <a:lnTo>
                        <a:pt x="1653" y="1897"/>
                      </a:lnTo>
                      <a:lnTo>
                        <a:pt x="1677" y="1930"/>
                      </a:lnTo>
                      <a:lnTo>
                        <a:pt x="1701" y="1964"/>
                      </a:lnTo>
                      <a:lnTo>
                        <a:pt x="1680" y="1967"/>
                      </a:lnTo>
                      <a:lnTo>
                        <a:pt x="1663" y="1972"/>
                      </a:lnTo>
                      <a:lnTo>
                        <a:pt x="1649" y="1979"/>
                      </a:lnTo>
                      <a:lnTo>
                        <a:pt x="1639" y="1985"/>
                      </a:lnTo>
                      <a:lnTo>
                        <a:pt x="1629" y="1995"/>
                      </a:lnTo>
                      <a:lnTo>
                        <a:pt x="1618" y="2007"/>
                      </a:lnTo>
                      <a:lnTo>
                        <a:pt x="1608" y="2022"/>
                      </a:lnTo>
                      <a:lnTo>
                        <a:pt x="1594" y="2040"/>
                      </a:lnTo>
                      <a:lnTo>
                        <a:pt x="1567" y="2008"/>
                      </a:lnTo>
                      <a:lnTo>
                        <a:pt x="1541" y="1976"/>
                      </a:lnTo>
                      <a:lnTo>
                        <a:pt x="1514" y="1945"/>
                      </a:lnTo>
                      <a:lnTo>
                        <a:pt x="1488" y="1913"/>
                      </a:lnTo>
                      <a:lnTo>
                        <a:pt x="1463" y="1881"/>
                      </a:lnTo>
                      <a:lnTo>
                        <a:pt x="1436" y="1848"/>
                      </a:lnTo>
                      <a:lnTo>
                        <a:pt x="1410" y="1816"/>
                      </a:lnTo>
                      <a:lnTo>
                        <a:pt x="1384" y="1784"/>
                      </a:lnTo>
                      <a:lnTo>
                        <a:pt x="1358" y="1752"/>
                      </a:lnTo>
                      <a:lnTo>
                        <a:pt x="1331" y="1719"/>
                      </a:lnTo>
                      <a:lnTo>
                        <a:pt x="1306" y="1686"/>
                      </a:lnTo>
                      <a:lnTo>
                        <a:pt x="1280" y="1654"/>
                      </a:lnTo>
                      <a:lnTo>
                        <a:pt x="1254" y="1620"/>
                      </a:lnTo>
                      <a:lnTo>
                        <a:pt x="1228" y="1588"/>
                      </a:lnTo>
                      <a:lnTo>
                        <a:pt x="1202" y="1554"/>
                      </a:lnTo>
                      <a:lnTo>
                        <a:pt x="1177" y="1522"/>
                      </a:lnTo>
                      <a:lnTo>
                        <a:pt x="1151" y="1489"/>
                      </a:lnTo>
                      <a:lnTo>
                        <a:pt x="1125" y="1455"/>
                      </a:lnTo>
                      <a:lnTo>
                        <a:pt x="1100" y="1423"/>
                      </a:lnTo>
                      <a:lnTo>
                        <a:pt x="1075" y="1390"/>
                      </a:lnTo>
                      <a:lnTo>
                        <a:pt x="1049" y="1356"/>
                      </a:lnTo>
                      <a:lnTo>
                        <a:pt x="1024" y="1323"/>
                      </a:lnTo>
                      <a:lnTo>
                        <a:pt x="998" y="1291"/>
                      </a:lnTo>
                      <a:lnTo>
                        <a:pt x="973" y="1257"/>
                      </a:lnTo>
                      <a:lnTo>
                        <a:pt x="948" y="1224"/>
                      </a:lnTo>
                      <a:lnTo>
                        <a:pt x="922" y="1191"/>
                      </a:lnTo>
                      <a:lnTo>
                        <a:pt x="897" y="1158"/>
                      </a:lnTo>
                      <a:lnTo>
                        <a:pt x="872" y="1125"/>
                      </a:lnTo>
                      <a:lnTo>
                        <a:pt x="846" y="1092"/>
                      </a:lnTo>
                      <a:lnTo>
                        <a:pt x="821" y="1060"/>
                      </a:lnTo>
                      <a:lnTo>
                        <a:pt x="797" y="1027"/>
                      </a:lnTo>
                      <a:lnTo>
                        <a:pt x="772" y="994"/>
                      </a:lnTo>
                      <a:lnTo>
                        <a:pt x="758" y="976"/>
                      </a:lnTo>
                      <a:lnTo>
                        <a:pt x="744" y="958"/>
                      </a:lnTo>
                      <a:lnTo>
                        <a:pt x="730" y="939"/>
                      </a:lnTo>
                      <a:lnTo>
                        <a:pt x="716" y="920"/>
                      </a:lnTo>
                      <a:lnTo>
                        <a:pt x="702" y="901"/>
                      </a:lnTo>
                      <a:lnTo>
                        <a:pt x="689" y="882"/>
                      </a:lnTo>
                      <a:lnTo>
                        <a:pt x="676" y="863"/>
                      </a:lnTo>
                      <a:lnTo>
                        <a:pt x="662" y="843"/>
                      </a:lnTo>
                      <a:lnTo>
                        <a:pt x="655" y="834"/>
                      </a:lnTo>
                      <a:lnTo>
                        <a:pt x="648" y="825"/>
                      </a:lnTo>
                      <a:lnTo>
                        <a:pt x="641" y="816"/>
                      </a:lnTo>
                      <a:lnTo>
                        <a:pt x="635" y="805"/>
                      </a:lnTo>
                      <a:lnTo>
                        <a:pt x="547" y="805"/>
                      </a:lnTo>
                      <a:lnTo>
                        <a:pt x="554" y="815"/>
                      </a:lnTo>
                      <a:lnTo>
                        <a:pt x="561" y="824"/>
                      </a:lnTo>
                      <a:lnTo>
                        <a:pt x="568" y="833"/>
                      </a:lnTo>
                      <a:lnTo>
                        <a:pt x="576" y="843"/>
                      </a:lnTo>
                      <a:lnTo>
                        <a:pt x="600" y="876"/>
                      </a:lnTo>
                      <a:lnTo>
                        <a:pt x="625" y="910"/>
                      </a:lnTo>
                      <a:lnTo>
                        <a:pt x="654" y="948"/>
                      </a:lnTo>
                      <a:lnTo>
                        <a:pt x="683" y="988"/>
                      </a:lnTo>
                      <a:lnTo>
                        <a:pt x="715" y="1030"/>
                      </a:lnTo>
                      <a:lnTo>
                        <a:pt x="747" y="1074"/>
                      </a:lnTo>
                      <a:lnTo>
                        <a:pt x="782" y="1120"/>
                      </a:lnTo>
                      <a:lnTo>
                        <a:pt x="818" y="1167"/>
                      </a:lnTo>
                      <a:lnTo>
                        <a:pt x="853" y="1215"/>
                      </a:lnTo>
                      <a:lnTo>
                        <a:pt x="890" y="1264"/>
                      </a:lnTo>
                      <a:lnTo>
                        <a:pt x="928" y="1315"/>
                      </a:lnTo>
                      <a:lnTo>
                        <a:pt x="966" y="1365"/>
                      </a:lnTo>
                      <a:lnTo>
                        <a:pt x="1005" y="1416"/>
                      </a:lnTo>
                      <a:lnTo>
                        <a:pt x="1045" y="1467"/>
                      </a:lnTo>
                      <a:lnTo>
                        <a:pt x="1083" y="1519"/>
                      </a:lnTo>
                      <a:lnTo>
                        <a:pt x="1122" y="1569"/>
                      </a:lnTo>
                      <a:lnTo>
                        <a:pt x="1161" y="1619"/>
                      </a:lnTo>
                      <a:lnTo>
                        <a:pt x="1199" y="1669"/>
                      </a:lnTo>
                      <a:lnTo>
                        <a:pt x="1236" y="1717"/>
                      </a:lnTo>
                      <a:lnTo>
                        <a:pt x="1273" y="1764"/>
                      </a:lnTo>
                      <a:lnTo>
                        <a:pt x="1308" y="1809"/>
                      </a:lnTo>
                      <a:lnTo>
                        <a:pt x="1343" y="1853"/>
                      </a:lnTo>
                      <a:lnTo>
                        <a:pt x="1376" y="1896"/>
                      </a:lnTo>
                      <a:lnTo>
                        <a:pt x="1407" y="1935"/>
                      </a:lnTo>
                      <a:lnTo>
                        <a:pt x="1438" y="1973"/>
                      </a:lnTo>
                      <a:lnTo>
                        <a:pt x="1467" y="2007"/>
                      </a:lnTo>
                      <a:lnTo>
                        <a:pt x="1494" y="2040"/>
                      </a:lnTo>
                      <a:lnTo>
                        <a:pt x="1518" y="2068"/>
                      </a:lnTo>
                      <a:lnTo>
                        <a:pt x="1541" y="2095"/>
                      </a:lnTo>
                      <a:lnTo>
                        <a:pt x="1561" y="2117"/>
                      </a:lnTo>
                      <a:lnTo>
                        <a:pt x="1578" y="2135"/>
                      </a:lnTo>
                      <a:lnTo>
                        <a:pt x="1593" y="2150"/>
                      </a:lnTo>
                      <a:lnTo>
                        <a:pt x="1595" y="2151"/>
                      </a:lnTo>
                      <a:lnTo>
                        <a:pt x="1602" y="2155"/>
                      </a:lnTo>
                      <a:lnTo>
                        <a:pt x="1610" y="2159"/>
                      </a:lnTo>
                      <a:lnTo>
                        <a:pt x="1618" y="2163"/>
                      </a:lnTo>
                      <a:lnTo>
                        <a:pt x="1680" y="2114"/>
                      </a:lnTo>
                      <a:lnTo>
                        <a:pt x="1675" y="2110"/>
                      </a:lnTo>
                      <a:lnTo>
                        <a:pt x="1668" y="2105"/>
                      </a:lnTo>
                      <a:lnTo>
                        <a:pt x="1662" y="2101"/>
                      </a:lnTo>
                      <a:lnTo>
                        <a:pt x="1655" y="2095"/>
                      </a:lnTo>
                      <a:lnTo>
                        <a:pt x="1649" y="2090"/>
                      </a:lnTo>
                      <a:lnTo>
                        <a:pt x="1642" y="2086"/>
                      </a:lnTo>
                      <a:lnTo>
                        <a:pt x="1638" y="2082"/>
                      </a:lnTo>
                      <a:lnTo>
                        <a:pt x="1633" y="2079"/>
                      </a:lnTo>
                      <a:lnTo>
                        <a:pt x="1645" y="2061"/>
                      </a:lnTo>
                      <a:lnTo>
                        <a:pt x="1654" y="2049"/>
                      </a:lnTo>
                      <a:lnTo>
                        <a:pt x="1663" y="2038"/>
                      </a:lnTo>
                      <a:lnTo>
                        <a:pt x="1673" y="2030"/>
                      </a:lnTo>
                      <a:lnTo>
                        <a:pt x="1684" y="2025"/>
                      </a:lnTo>
                      <a:lnTo>
                        <a:pt x="1696" y="2019"/>
                      </a:lnTo>
                      <a:lnTo>
                        <a:pt x="1711" y="2012"/>
                      </a:lnTo>
                      <a:lnTo>
                        <a:pt x="1730" y="2004"/>
                      </a:lnTo>
                      <a:lnTo>
                        <a:pt x="1743" y="2028"/>
                      </a:lnTo>
                      <a:lnTo>
                        <a:pt x="1756" y="2059"/>
                      </a:lnTo>
                      <a:lnTo>
                        <a:pt x="1770" y="2094"/>
                      </a:lnTo>
                      <a:lnTo>
                        <a:pt x="1784" y="2128"/>
                      </a:lnTo>
                      <a:lnTo>
                        <a:pt x="1797" y="2162"/>
                      </a:lnTo>
                      <a:lnTo>
                        <a:pt x="1806" y="2188"/>
                      </a:lnTo>
                      <a:lnTo>
                        <a:pt x="1813" y="2207"/>
                      </a:lnTo>
                      <a:lnTo>
                        <a:pt x="1815" y="2214"/>
                      </a:lnTo>
                      <a:lnTo>
                        <a:pt x="1812" y="2211"/>
                      </a:lnTo>
                      <a:lnTo>
                        <a:pt x="1802" y="2204"/>
                      </a:lnTo>
                      <a:lnTo>
                        <a:pt x="1787" y="2194"/>
                      </a:lnTo>
                      <a:lnTo>
                        <a:pt x="1770" y="2180"/>
                      </a:lnTo>
                      <a:lnTo>
                        <a:pt x="1748" y="2165"/>
                      </a:lnTo>
                      <a:lnTo>
                        <a:pt x="1726" y="2148"/>
                      </a:lnTo>
                      <a:lnTo>
                        <a:pt x="1703" y="2132"/>
                      </a:lnTo>
                      <a:lnTo>
                        <a:pt x="1680" y="2114"/>
                      </a:lnTo>
                      <a:lnTo>
                        <a:pt x="1618" y="2163"/>
                      </a:lnTo>
                      <a:lnTo>
                        <a:pt x="1633" y="2171"/>
                      </a:lnTo>
                      <a:lnTo>
                        <a:pt x="1650" y="2179"/>
                      </a:lnTo>
                      <a:lnTo>
                        <a:pt x="1670" y="2189"/>
                      </a:lnTo>
                      <a:lnTo>
                        <a:pt x="1691" y="2200"/>
                      </a:lnTo>
                      <a:lnTo>
                        <a:pt x="1713" y="2211"/>
                      </a:lnTo>
                      <a:lnTo>
                        <a:pt x="1734" y="2222"/>
                      </a:lnTo>
                      <a:lnTo>
                        <a:pt x="1758" y="2233"/>
                      </a:lnTo>
                      <a:lnTo>
                        <a:pt x="1779" y="2244"/>
                      </a:lnTo>
                      <a:lnTo>
                        <a:pt x="1800" y="2254"/>
                      </a:lnTo>
                      <a:lnTo>
                        <a:pt x="1821" y="2264"/>
                      </a:lnTo>
                      <a:lnTo>
                        <a:pt x="1839" y="2272"/>
                      </a:lnTo>
                      <a:lnTo>
                        <a:pt x="1855" y="2279"/>
                      </a:lnTo>
                      <a:lnTo>
                        <a:pt x="1868" y="2285"/>
                      </a:lnTo>
                      <a:lnTo>
                        <a:pt x="1878" y="2288"/>
                      </a:lnTo>
                      <a:lnTo>
                        <a:pt x="1885" y="2291"/>
                      </a:lnTo>
                      <a:lnTo>
                        <a:pt x="1888" y="2290"/>
                      </a:lnTo>
                      <a:lnTo>
                        <a:pt x="1885" y="2277"/>
                      </a:lnTo>
                      <a:lnTo>
                        <a:pt x="1877" y="2244"/>
                      </a:lnTo>
                      <a:lnTo>
                        <a:pt x="1866" y="2195"/>
                      </a:lnTo>
                      <a:lnTo>
                        <a:pt x="1852" y="2140"/>
                      </a:lnTo>
                      <a:lnTo>
                        <a:pt x="1838" y="2086"/>
                      </a:lnTo>
                      <a:lnTo>
                        <a:pt x="1825" y="2037"/>
                      </a:lnTo>
                      <a:lnTo>
                        <a:pt x="1817" y="2004"/>
                      </a:lnTo>
                      <a:lnTo>
                        <a:pt x="1814" y="19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57" name="Group 23"/>
            <p:cNvGrpSpPr>
              <a:grpSpLocks/>
            </p:cNvGrpSpPr>
            <p:nvPr/>
          </p:nvGrpSpPr>
          <p:grpSpPr bwMode="auto">
            <a:xfrm rot="2160148">
              <a:off x="1348531" y="5152272"/>
              <a:ext cx="766763" cy="823913"/>
              <a:chOff x="2381" y="1546"/>
              <a:chExt cx="998" cy="1189"/>
            </a:xfrm>
          </p:grpSpPr>
          <p:sp>
            <p:nvSpPr>
              <p:cNvPr id="58" name="AutoShape 24"/>
              <p:cNvSpPr>
                <a:spLocks noChangeAspect="1" noChangeArrowheads="1" noTextEdit="1"/>
              </p:cNvSpPr>
              <p:nvPr/>
            </p:nvSpPr>
            <p:spPr bwMode="auto">
              <a:xfrm rot="712586">
                <a:off x="2381" y="1585"/>
                <a:ext cx="998" cy="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25"/>
              <p:cNvSpPr>
                <a:spLocks/>
              </p:cNvSpPr>
              <p:nvPr/>
            </p:nvSpPr>
            <p:spPr bwMode="auto">
              <a:xfrm rot="712586">
                <a:off x="2578" y="1748"/>
                <a:ext cx="731" cy="976"/>
              </a:xfrm>
              <a:custGeom>
                <a:avLst/>
                <a:gdLst/>
                <a:ahLst/>
                <a:cxnLst>
                  <a:cxn ang="0">
                    <a:pos x="1443" y="1861"/>
                  </a:cxn>
                  <a:cxn ang="0">
                    <a:pos x="1395" y="1715"/>
                  </a:cxn>
                  <a:cxn ang="0">
                    <a:pos x="1364" y="1636"/>
                  </a:cxn>
                  <a:cxn ang="0">
                    <a:pos x="1344" y="1611"/>
                  </a:cxn>
                  <a:cxn ang="0">
                    <a:pos x="1290" y="1543"/>
                  </a:cxn>
                  <a:cxn ang="0">
                    <a:pos x="1208" y="1442"/>
                  </a:cxn>
                  <a:cxn ang="0">
                    <a:pos x="1106" y="1314"/>
                  </a:cxn>
                  <a:cxn ang="0">
                    <a:pos x="990" y="1170"/>
                  </a:cxn>
                  <a:cxn ang="0">
                    <a:pos x="868" y="1018"/>
                  </a:cxn>
                  <a:cxn ang="0">
                    <a:pos x="746" y="866"/>
                  </a:cxn>
                  <a:cxn ang="0">
                    <a:pos x="632" y="723"/>
                  </a:cxn>
                  <a:cxn ang="0">
                    <a:pos x="533" y="598"/>
                  </a:cxn>
                  <a:cxn ang="0">
                    <a:pos x="455" y="501"/>
                  </a:cxn>
                  <a:cxn ang="0">
                    <a:pos x="401" y="431"/>
                  </a:cxn>
                  <a:cxn ang="0">
                    <a:pos x="349" y="358"/>
                  </a:cxn>
                  <a:cxn ang="0">
                    <a:pos x="302" y="278"/>
                  </a:cxn>
                  <a:cxn ang="0">
                    <a:pos x="258" y="192"/>
                  </a:cxn>
                  <a:cxn ang="0">
                    <a:pos x="221" y="100"/>
                  </a:cxn>
                  <a:cxn ang="0">
                    <a:pos x="190" y="2"/>
                  </a:cxn>
                  <a:cxn ang="0">
                    <a:pos x="178" y="11"/>
                  </a:cxn>
                  <a:cxn ang="0">
                    <a:pos x="159" y="36"/>
                  </a:cxn>
                  <a:cxn ang="0">
                    <a:pos x="140" y="50"/>
                  </a:cxn>
                  <a:cxn ang="0">
                    <a:pos x="70" y="95"/>
                  </a:cxn>
                  <a:cxn ang="0">
                    <a:pos x="6" y="143"/>
                  </a:cxn>
                  <a:cxn ang="0">
                    <a:pos x="10" y="158"/>
                  </a:cxn>
                  <a:cxn ang="0">
                    <a:pos x="55" y="196"/>
                  </a:cxn>
                  <a:cxn ang="0">
                    <a:pos x="125" y="256"/>
                  </a:cxn>
                  <a:cxn ang="0">
                    <a:pos x="206" y="331"/>
                  </a:cxn>
                  <a:cxn ang="0">
                    <a:pos x="281" y="412"/>
                  </a:cxn>
                  <a:cxn ang="0">
                    <a:pos x="327" y="471"/>
                  </a:cxn>
                  <a:cxn ang="0">
                    <a:pos x="365" y="521"/>
                  </a:cxn>
                  <a:cxn ang="0">
                    <a:pos x="433" y="611"/>
                  </a:cxn>
                  <a:cxn ang="0">
                    <a:pos x="526" y="732"/>
                  </a:cxn>
                  <a:cxn ang="0">
                    <a:pos x="637" y="875"/>
                  </a:cxn>
                  <a:cxn ang="0">
                    <a:pos x="757" y="1029"/>
                  </a:cxn>
                  <a:cxn ang="0">
                    <a:pos x="880" y="1186"/>
                  </a:cxn>
                  <a:cxn ang="0">
                    <a:pos x="998" y="1337"/>
                  </a:cxn>
                  <a:cxn ang="0">
                    <a:pos x="1107" y="1472"/>
                  </a:cxn>
                  <a:cxn ang="0">
                    <a:pos x="1198" y="1581"/>
                  </a:cxn>
                  <a:cxn ang="0">
                    <a:pos x="1262" y="1655"/>
                  </a:cxn>
                  <a:cxn ang="0">
                    <a:pos x="1288" y="1690"/>
                  </a:cxn>
                  <a:cxn ang="0">
                    <a:pos x="1326" y="1750"/>
                  </a:cxn>
                  <a:cxn ang="0">
                    <a:pos x="1376" y="1828"/>
                  </a:cxn>
                  <a:cxn ang="0">
                    <a:pos x="1426" y="1901"/>
                  </a:cxn>
                  <a:cxn ang="0">
                    <a:pos x="1458" y="1947"/>
                  </a:cxn>
                </a:cxnLst>
                <a:rect l="0" t="0" r="r" b="b"/>
                <a:pathLst>
                  <a:path w="1463" h="1952">
                    <a:moveTo>
                      <a:pt x="1463" y="1951"/>
                    </a:moveTo>
                    <a:lnTo>
                      <a:pt x="1455" y="1910"/>
                    </a:lnTo>
                    <a:lnTo>
                      <a:pt x="1443" y="1861"/>
                    </a:lnTo>
                    <a:lnTo>
                      <a:pt x="1427" y="1811"/>
                    </a:lnTo>
                    <a:lnTo>
                      <a:pt x="1411" y="1761"/>
                    </a:lnTo>
                    <a:lnTo>
                      <a:pt x="1395" y="1715"/>
                    </a:lnTo>
                    <a:lnTo>
                      <a:pt x="1380" y="1677"/>
                    </a:lnTo>
                    <a:lnTo>
                      <a:pt x="1369" y="1649"/>
                    </a:lnTo>
                    <a:lnTo>
                      <a:pt x="1364" y="1636"/>
                    </a:lnTo>
                    <a:lnTo>
                      <a:pt x="1361" y="1633"/>
                    </a:lnTo>
                    <a:lnTo>
                      <a:pt x="1354" y="1624"/>
                    </a:lnTo>
                    <a:lnTo>
                      <a:pt x="1344" y="1611"/>
                    </a:lnTo>
                    <a:lnTo>
                      <a:pt x="1329" y="1593"/>
                    </a:lnTo>
                    <a:lnTo>
                      <a:pt x="1312" y="1570"/>
                    </a:lnTo>
                    <a:lnTo>
                      <a:pt x="1290" y="1543"/>
                    </a:lnTo>
                    <a:lnTo>
                      <a:pt x="1266" y="1513"/>
                    </a:lnTo>
                    <a:lnTo>
                      <a:pt x="1238" y="1479"/>
                    </a:lnTo>
                    <a:lnTo>
                      <a:pt x="1208" y="1442"/>
                    </a:lnTo>
                    <a:lnTo>
                      <a:pt x="1176" y="1402"/>
                    </a:lnTo>
                    <a:lnTo>
                      <a:pt x="1142" y="1359"/>
                    </a:lnTo>
                    <a:lnTo>
                      <a:pt x="1106" y="1314"/>
                    </a:lnTo>
                    <a:lnTo>
                      <a:pt x="1069" y="1268"/>
                    </a:lnTo>
                    <a:lnTo>
                      <a:pt x="1030" y="1220"/>
                    </a:lnTo>
                    <a:lnTo>
                      <a:pt x="990" y="1170"/>
                    </a:lnTo>
                    <a:lnTo>
                      <a:pt x="950" y="1119"/>
                    </a:lnTo>
                    <a:lnTo>
                      <a:pt x="909" y="1069"/>
                    </a:lnTo>
                    <a:lnTo>
                      <a:pt x="868" y="1018"/>
                    </a:lnTo>
                    <a:lnTo>
                      <a:pt x="827" y="966"/>
                    </a:lnTo>
                    <a:lnTo>
                      <a:pt x="786" y="915"/>
                    </a:lnTo>
                    <a:lnTo>
                      <a:pt x="746" y="866"/>
                    </a:lnTo>
                    <a:lnTo>
                      <a:pt x="707" y="816"/>
                    </a:lnTo>
                    <a:lnTo>
                      <a:pt x="669" y="769"/>
                    </a:lnTo>
                    <a:lnTo>
                      <a:pt x="632" y="723"/>
                    </a:lnTo>
                    <a:lnTo>
                      <a:pt x="598" y="679"/>
                    </a:lnTo>
                    <a:lnTo>
                      <a:pt x="564" y="638"/>
                    </a:lnTo>
                    <a:lnTo>
                      <a:pt x="533" y="598"/>
                    </a:lnTo>
                    <a:lnTo>
                      <a:pt x="504" y="563"/>
                    </a:lnTo>
                    <a:lnTo>
                      <a:pt x="478" y="529"/>
                    </a:lnTo>
                    <a:lnTo>
                      <a:pt x="455" y="501"/>
                    </a:lnTo>
                    <a:lnTo>
                      <a:pt x="434" y="475"/>
                    </a:lnTo>
                    <a:lnTo>
                      <a:pt x="418" y="454"/>
                    </a:lnTo>
                    <a:lnTo>
                      <a:pt x="401" y="431"/>
                    </a:lnTo>
                    <a:lnTo>
                      <a:pt x="382" y="407"/>
                    </a:lnTo>
                    <a:lnTo>
                      <a:pt x="366" y="383"/>
                    </a:lnTo>
                    <a:lnTo>
                      <a:pt x="349" y="358"/>
                    </a:lnTo>
                    <a:lnTo>
                      <a:pt x="333" y="332"/>
                    </a:lnTo>
                    <a:lnTo>
                      <a:pt x="317" y="305"/>
                    </a:lnTo>
                    <a:lnTo>
                      <a:pt x="302" y="278"/>
                    </a:lnTo>
                    <a:lnTo>
                      <a:pt x="287" y="249"/>
                    </a:lnTo>
                    <a:lnTo>
                      <a:pt x="272" y="221"/>
                    </a:lnTo>
                    <a:lnTo>
                      <a:pt x="258" y="192"/>
                    </a:lnTo>
                    <a:lnTo>
                      <a:pt x="245" y="162"/>
                    </a:lnTo>
                    <a:lnTo>
                      <a:pt x="233" y="131"/>
                    </a:lnTo>
                    <a:lnTo>
                      <a:pt x="221" y="100"/>
                    </a:lnTo>
                    <a:lnTo>
                      <a:pt x="209" y="67"/>
                    </a:lnTo>
                    <a:lnTo>
                      <a:pt x="199" y="35"/>
                    </a:lnTo>
                    <a:lnTo>
                      <a:pt x="190" y="2"/>
                    </a:lnTo>
                    <a:lnTo>
                      <a:pt x="188" y="0"/>
                    </a:lnTo>
                    <a:lnTo>
                      <a:pt x="184" y="4"/>
                    </a:lnTo>
                    <a:lnTo>
                      <a:pt x="178" y="11"/>
                    </a:lnTo>
                    <a:lnTo>
                      <a:pt x="171" y="19"/>
                    </a:lnTo>
                    <a:lnTo>
                      <a:pt x="166" y="28"/>
                    </a:lnTo>
                    <a:lnTo>
                      <a:pt x="159" y="36"/>
                    </a:lnTo>
                    <a:lnTo>
                      <a:pt x="153" y="42"/>
                    </a:lnTo>
                    <a:lnTo>
                      <a:pt x="150" y="45"/>
                    </a:lnTo>
                    <a:lnTo>
                      <a:pt x="140" y="50"/>
                    </a:lnTo>
                    <a:lnTo>
                      <a:pt x="122" y="62"/>
                    </a:lnTo>
                    <a:lnTo>
                      <a:pt x="98" y="76"/>
                    </a:lnTo>
                    <a:lnTo>
                      <a:pt x="70" y="95"/>
                    </a:lnTo>
                    <a:lnTo>
                      <a:pt x="44" y="113"/>
                    </a:lnTo>
                    <a:lnTo>
                      <a:pt x="21" y="131"/>
                    </a:lnTo>
                    <a:lnTo>
                      <a:pt x="6" y="143"/>
                    </a:lnTo>
                    <a:lnTo>
                      <a:pt x="0" y="150"/>
                    </a:lnTo>
                    <a:lnTo>
                      <a:pt x="2" y="153"/>
                    </a:lnTo>
                    <a:lnTo>
                      <a:pt x="10" y="158"/>
                    </a:lnTo>
                    <a:lnTo>
                      <a:pt x="22" y="168"/>
                    </a:lnTo>
                    <a:lnTo>
                      <a:pt x="37" y="180"/>
                    </a:lnTo>
                    <a:lnTo>
                      <a:pt x="55" y="196"/>
                    </a:lnTo>
                    <a:lnTo>
                      <a:pt x="77" y="214"/>
                    </a:lnTo>
                    <a:lnTo>
                      <a:pt x="100" y="234"/>
                    </a:lnTo>
                    <a:lnTo>
                      <a:pt x="125" y="256"/>
                    </a:lnTo>
                    <a:lnTo>
                      <a:pt x="152" y="280"/>
                    </a:lnTo>
                    <a:lnTo>
                      <a:pt x="178" y="306"/>
                    </a:lnTo>
                    <a:lnTo>
                      <a:pt x="206" y="331"/>
                    </a:lnTo>
                    <a:lnTo>
                      <a:pt x="233" y="359"/>
                    </a:lnTo>
                    <a:lnTo>
                      <a:pt x="258" y="385"/>
                    </a:lnTo>
                    <a:lnTo>
                      <a:pt x="281" y="412"/>
                    </a:lnTo>
                    <a:lnTo>
                      <a:pt x="303" y="438"/>
                    </a:lnTo>
                    <a:lnTo>
                      <a:pt x="322" y="465"/>
                    </a:lnTo>
                    <a:lnTo>
                      <a:pt x="327" y="471"/>
                    </a:lnTo>
                    <a:lnTo>
                      <a:pt x="335" y="483"/>
                    </a:lnTo>
                    <a:lnTo>
                      <a:pt x="348" y="499"/>
                    </a:lnTo>
                    <a:lnTo>
                      <a:pt x="365" y="521"/>
                    </a:lnTo>
                    <a:lnTo>
                      <a:pt x="385" y="548"/>
                    </a:lnTo>
                    <a:lnTo>
                      <a:pt x="408" y="578"/>
                    </a:lnTo>
                    <a:lnTo>
                      <a:pt x="433" y="611"/>
                    </a:lnTo>
                    <a:lnTo>
                      <a:pt x="462" y="649"/>
                    </a:lnTo>
                    <a:lnTo>
                      <a:pt x="493" y="690"/>
                    </a:lnTo>
                    <a:lnTo>
                      <a:pt x="526" y="732"/>
                    </a:lnTo>
                    <a:lnTo>
                      <a:pt x="562" y="778"/>
                    </a:lnTo>
                    <a:lnTo>
                      <a:pt x="599" y="825"/>
                    </a:lnTo>
                    <a:lnTo>
                      <a:pt x="637" y="875"/>
                    </a:lnTo>
                    <a:lnTo>
                      <a:pt x="676" y="926"/>
                    </a:lnTo>
                    <a:lnTo>
                      <a:pt x="716" y="976"/>
                    </a:lnTo>
                    <a:lnTo>
                      <a:pt x="757" y="1029"/>
                    </a:lnTo>
                    <a:lnTo>
                      <a:pt x="798" y="1081"/>
                    </a:lnTo>
                    <a:lnTo>
                      <a:pt x="838" y="1134"/>
                    </a:lnTo>
                    <a:lnTo>
                      <a:pt x="880" y="1186"/>
                    </a:lnTo>
                    <a:lnTo>
                      <a:pt x="920" y="1238"/>
                    </a:lnTo>
                    <a:lnTo>
                      <a:pt x="960" y="1288"/>
                    </a:lnTo>
                    <a:lnTo>
                      <a:pt x="998" y="1337"/>
                    </a:lnTo>
                    <a:lnTo>
                      <a:pt x="1036" y="1384"/>
                    </a:lnTo>
                    <a:lnTo>
                      <a:pt x="1072" y="1429"/>
                    </a:lnTo>
                    <a:lnTo>
                      <a:pt x="1107" y="1472"/>
                    </a:lnTo>
                    <a:lnTo>
                      <a:pt x="1139" y="1511"/>
                    </a:lnTo>
                    <a:lnTo>
                      <a:pt x="1170" y="1548"/>
                    </a:lnTo>
                    <a:lnTo>
                      <a:pt x="1198" y="1581"/>
                    </a:lnTo>
                    <a:lnTo>
                      <a:pt x="1222" y="1610"/>
                    </a:lnTo>
                    <a:lnTo>
                      <a:pt x="1244" y="1636"/>
                    </a:lnTo>
                    <a:lnTo>
                      <a:pt x="1262" y="1655"/>
                    </a:lnTo>
                    <a:lnTo>
                      <a:pt x="1277" y="1671"/>
                    </a:lnTo>
                    <a:lnTo>
                      <a:pt x="1281" y="1678"/>
                    </a:lnTo>
                    <a:lnTo>
                      <a:pt x="1288" y="1690"/>
                    </a:lnTo>
                    <a:lnTo>
                      <a:pt x="1298" y="1707"/>
                    </a:lnTo>
                    <a:lnTo>
                      <a:pt x="1311" y="1727"/>
                    </a:lnTo>
                    <a:lnTo>
                      <a:pt x="1326" y="1750"/>
                    </a:lnTo>
                    <a:lnTo>
                      <a:pt x="1342" y="1775"/>
                    </a:lnTo>
                    <a:lnTo>
                      <a:pt x="1359" y="1801"/>
                    </a:lnTo>
                    <a:lnTo>
                      <a:pt x="1376" y="1828"/>
                    </a:lnTo>
                    <a:lnTo>
                      <a:pt x="1393" y="1853"/>
                    </a:lnTo>
                    <a:lnTo>
                      <a:pt x="1410" y="1879"/>
                    </a:lnTo>
                    <a:lnTo>
                      <a:pt x="1426" y="1901"/>
                    </a:lnTo>
                    <a:lnTo>
                      <a:pt x="1438" y="1920"/>
                    </a:lnTo>
                    <a:lnTo>
                      <a:pt x="1450" y="1936"/>
                    </a:lnTo>
                    <a:lnTo>
                      <a:pt x="1458" y="1947"/>
                    </a:lnTo>
                    <a:lnTo>
                      <a:pt x="1463" y="1952"/>
                    </a:lnTo>
                    <a:lnTo>
                      <a:pt x="1463" y="195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26"/>
              <p:cNvSpPr>
                <a:spLocks/>
              </p:cNvSpPr>
              <p:nvPr/>
            </p:nvSpPr>
            <p:spPr bwMode="auto">
              <a:xfrm rot="712586">
                <a:off x="2537" y="1546"/>
                <a:ext cx="256" cy="217"/>
              </a:xfrm>
              <a:custGeom>
                <a:avLst/>
                <a:gdLst/>
                <a:ahLst/>
                <a:cxnLst>
                  <a:cxn ang="0">
                    <a:pos x="510" y="21"/>
                  </a:cxn>
                  <a:cxn ang="0">
                    <a:pos x="496" y="16"/>
                  </a:cxn>
                  <a:cxn ang="0">
                    <a:pos x="478" y="13"/>
                  </a:cxn>
                  <a:cxn ang="0">
                    <a:pos x="463" y="9"/>
                  </a:cxn>
                  <a:cxn ang="0">
                    <a:pos x="401" y="1"/>
                  </a:cxn>
                  <a:cxn ang="0">
                    <a:pos x="370" y="1"/>
                  </a:cxn>
                  <a:cxn ang="0">
                    <a:pos x="336" y="9"/>
                  </a:cxn>
                  <a:cxn ang="0">
                    <a:pos x="303" y="22"/>
                  </a:cxn>
                  <a:cxn ang="0">
                    <a:pos x="270" y="39"/>
                  </a:cxn>
                  <a:cxn ang="0">
                    <a:pos x="237" y="60"/>
                  </a:cxn>
                  <a:cxn ang="0">
                    <a:pos x="207" y="82"/>
                  </a:cxn>
                  <a:cxn ang="0">
                    <a:pos x="180" y="104"/>
                  </a:cxn>
                  <a:cxn ang="0">
                    <a:pos x="156" y="125"/>
                  </a:cxn>
                  <a:cxn ang="0">
                    <a:pos x="134" y="146"/>
                  </a:cxn>
                  <a:cxn ang="0">
                    <a:pos x="91" y="191"/>
                  </a:cxn>
                  <a:cxn ang="0">
                    <a:pos x="51" y="239"/>
                  </a:cxn>
                  <a:cxn ang="0">
                    <a:pos x="33" y="262"/>
                  </a:cxn>
                  <a:cxn ang="0">
                    <a:pos x="61" y="249"/>
                  </a:cxn>
                  <a:cxn ang="0">
                    <a:pos x="119" y="218"/>
                  </a:cxn>
                  <a:cxn ang="0">
                    <a:pos x="176" y="184"/>
                  </a:cxn>
                  <a:cxn ang="0">
                    <a:pos x="204" y="167"/>
                  </a:cxn>
                  <a:cxn ang="0">
                    <a:pos x="228" y="157"/>
                  </a:cxn>
                  <a:cxn ang="0">
                    <a:pos x="256" y="142"/>
                  </a:cxn>
                  <a:cxn ang="0">
                    <a:pos x="287" y="127"/>
                  </a:cxn>
                  <a:cxn ang="0">
                    <a:pos x="317" y="111"/>
                  </a:cxn>
                  <a:cxn ang="0">
                    <a:pos x="346" y="96"/>
                  </a:cxn>
                  <a:cxn ang="0">
                    <a:pos x="370" y="85"/>
                  </a:cxn>
                  <a:cxn ang="0">
                    <a:pos x="387" y="80"/>
                  </a:cxn>
                  <a:cxn ang="0">
                    <a:pos x="395" y="82"/>
                  </a:cxn>
                  <a:cxn ang="0">
                    <a:pos x="384" y="100"/>
                  </a:cxn>
                  <a:cxn ang="0">
                    <a:pos x="372" y="118"/>
                  </a:cxn>
                  <a:cxn ang="0">
                    <a:pos x="359" y="135"/>
                  </a:cxn>
                  <a:cxn ang="0">
                    <a:pos x="344" y="151"/>
                  </a:cxn>
                  <a:cxn ang="0">
                    <a:pos x="308" y="183"/>
                  </a:cxn>
                  <a:cxn ang="0">
                    <a:pos x="258" y="225"/>
                  </a:cxn>
                  <a:cxn ang="0">
                    <a:pos x="200" y="270"/>
                  </a:cxn>
                  <a:cxn ang="0">
                    <a:pos x="141" y="315"/>
                  </a:cxn>
                  <a:cxn ang="0">
                    <a:pos x="85" y="358"/>
                  </a:cxn>
                  <a:cxn ang="0">
                    <a:pos x="39" y="394"/>
                  </a:cxn>
                  <a:cxn ang="0">
                    <a:pos x="9" y="421"/>
                  </a:cxn>
                  <a:cxn ang="0">
                    <a:pos x="0" y="433"/>
                  </a:cxn>
                  <a:cxn ang="0">
                    <a:pos x="21" y="435"/>
                  </a:cxn>
                  <a:cxn ang="0">
                    <a:pos x="58" y="423"/>
                  </a:cxn>
                  <a:cxn ang="0">
                    <a:pos x="96" y="408"/>
                  </a:cxn>
                  <a:cxn ang="0">
                    <a:pos x="118" y="397"/>
                  </a:cxn>
                  <a:cxn ang="0">
                    <a:pos x="165" y="372"/>
                  </a:cxn>
                  <a:cxn ang="0">
                    <a:pos x="213" y="346"/>
                  </a:cxn>
                  <a:cxn ang="0">
                    <a:pos x="261" y="316"/>
                  </a:cxn>
                  <a:cxn ang="0">
                    <a:pos x="309" y="284"/>
                  </a:cxn>
                  <a:cxn ang="0">
                    <a:pos x="352" y="249"/>
                  </a:cxn>
                  <a:cxn ang="0">
                    <a:pos x="393" y="210"/>
                  </a:cxn>
                  <a:cxn ang="0">
                    <a:pos x="426" y="168"/>
                  </a:cxn>
                  <a:cxn ang="0">
                    <a:pos x="454" y="122"/>
                  </a:cxn>
                </a:cxnLst>
                <a:rect l="0" t="0" r="r" b="b"/>
                <a:pathLst>
                  <a:path w="513" h="436">
                    <a:moveTo>
                      <a:pt x="513" y="23"/>
                    </a:moveTo>
                    <a:lnTo>
                      <a:pt x="510" y="21"/>
                    </a:lnTo>
                    <a:lnTo>
                      <a:pt x="504" y="19"/>
                    </a:lnTo>
                    <a:lnTo>
                      <a:pt x="496" y="16"/>
                    </a:lnTo>
                    <a:lnTo>
                      <a:pt x="487" y="14"/>
                    </a:lnTo>
                    <a:lnTo>
                      <a:pt x="478" y="13"/>
                    </a:lnTo>
                    <a:lnTo>
                      <a:pt x="470" y="10"/>
                    </a:lnTo>
                    <a:lnTo>
                      <a:pt x="463" y="9"/>
                    </a:lnTo>
                    <a:lnTo>
                      <a:pt x="460" y="7"/>
                    </a:lnTo>
                    <a:lnTo>
                      <a:pt x="401" y="1"/>
                    </a:lnTo>
                    <a:lnTo>
                      <a:pt x="386" y="0"/>
                    </a:lnTo>
                    <a:lnTo>
                      <a:pt x="370" y="1"/>
                    </a:lnTo>
                    <a:lnTo>
                      <a:pt x="354" y="5"/>
                    </a:lnTo>
                    <a:lnTo>
                      <a:pt x="336" y="9"/>
                    </a:lnTo>
                    <a:lnTo>
                      <a:pt x="320" y="15"/>
                    </a:lnTo>
                    <a:lnTo>
                      <a:pt x="303" y="22"/>
                    </a:lnTo>
                    <a:lnTo>
                      <a:pt x="286" y="30"/>
                    </a:lnTo>
                    <a:lnTo>
                      <a:pt x="270" y="39"/>
                    </a:lnTo>
                    <a:lnTo>
                      <a:pt x="253" y="50"/>
                    </a:lnTo>
                    <a:lnTo>
                      <a:pt x="237" y="60"/>
                    </a:lnTo>
                    <a:lnTo>
                      <a:pt x="221" y="70"/>
                    </a:lnTo>
                    <a:lnTo>
                      <a:pt x="207" y="82"/>
                    </a:lnTo>
                    <a:lnTo>
                      <a:pt x="192" y="92"/>
                    </a:lnTo>
                    <a:lnTo>
                      <a:pt x="180" y="104"/>
                    </a:lnTo>
                    <a:lnTo>
                      <a:pt x="167" y="114"/>
                    </a:lnTo>
                    <a:lnTo>
                      <a:pt x="156" y="125"/>
                    </a:lnTo>
                    <a:lnTo>
                      <a:pt x="149" y="130"/>
                    </a:lnTo>
                    <a:lnTo>
                      <a:pt x="134" y="146"/>
                    </a:lnTo>
                    <a:lnTo>
                      <a:pt x="114" y="167"/>
                    </a:lnTo>
                    <a:lnTo>
                      <a:pt x="91" y="191"/>
                    </a:lnTo>
                    <a:lnTo>
                      <a:pt x="69" y="217"/>
                    </a:lnTo>
                    <a:lnTo>
                      <a:pt x="51" y="239"/>
                    </a:lnTo>
                    <a:lnTo>
                      <a:pt x="38" y="255"/>
                    </a:lnTo>
                    <a:lnTo>
                      <a:pt x="33" y="262"/>
                    </a:lnTo>
                    <a:lnTo>
                      <a:pt x="41" y="259"/>
                    </a:lnTo>
                    <a:lnTo>
                      <a:pt x="61" y="249"/>
                    </a:lnTo>
                    <a:lnTo>
                      <a:pt x="88" y="235"/>
                    </a:lnTo>
                    <a:lnTo>
                      <a:pt x="119" y="218"/>
                    </a:lnTo>
                    <a:lnTo>
                      <a:pt x="149" y="199"/>
                    </a:lnTo>
                    <a:lnTo>
                      <a:pt x="176" y="184"/>
                    </a:lnTo>
                    <a:lnTo>
                      <a:pt x="196" y="173"/>
                    </a:lnTo>
                    <a:lnTo>
                      <a:pt x="204" y="167"/>
                    </a:lnTo>
                    <a:lnTo>
                      <a:pt x="215" y="163"/>
                    </a:lnTo>
                    <a:lnTo>
                      <a:pt x="228" y="157"/>
                    </a:lnTo>
                    <a:lnTo>
                      <a:pt x="242" y="150"/>
                    </a:lnTo>
                    <a:lnTo>
                      <a:pt x="256" y="142"/>
                    </a:lnTo>
                    <a:lnTo>
                      <a:pt x="272" y="135"/>
                    </a:lnTo>
                    <a:lnTo>
                      <a:pt x="287" y="127"/>
                    </a:lnTo>
                    <a:lnTo>
                      <a:pt x="302" y="118"/>
                    </a:lnTo>
                    <a:lnTo>
                      <a:pt x="317" y="111"/>
                    </a:lnTo>
                    <a:lnTo>
                      <a:pt x="332" y="103"/>
                    </a:lnTo>
                    <a:lnTo>
                      <a:pt x="346" y="96"/>
                    </a:lnTo>
                    <a:lnTo>
                      <a:pt x="358" y="90"/>
                    </a:lnTo>
                    <a:lnTo>
                      <a:pt x="370" y="85"/>
                    </a:lnTo>
                    <a:lnTo>
                      <a:pt x="379" y="82"/>
                    </a:lnTo>
                    <a:lnTo>
                      <a:pt x="387" y="80"/>
                    </a:lnTo>
                    <a:lnTo>
                      <a:pt x="392" y="80"/>
                    </a:lnTo>
                    <a:lnTo>
                      <a:pt x="395" y="82"/>
                    </a:lnTo>
                    <a:lnTo>
                      <a:pt x="389" y="91"/>
                    </a:lnTo>
                    <a:lnTo>
                      <a:pt x="384" y="100"/>
                    </a:lnTo>
                    <a:lnTo>
                      <a:pt x="378" y="110"/>
                    </a:lnTo>
                    <a:lnTo>
                      <a:pt x="372" y="118"/>
                    </a:lnTo>
                    <a:lnTo>
                      <a:pt x="366" y="127"/>
                    </a:lnTo>
                    <a:lnTo>
                      <a:pt x="359" y="135"/>
                    </a:lnTo>
                    <a:lnTo>
                      <a:pt x="352" y="143"/>
                    </a:lnTo>
                    <a:lnTo>
                      <a:pt x="344" y="151"/>
                    </a:lnTo>
                    <a:lnTo>
                      <a:pt x="328" y="166"/>
                    </a:lnTo>
                    <a:lnTo>
                      <a:pt x="308" y="183"/>
                    </a:lnTo>
                    <a:lnTo>
                      <a:pt x="285" y="203"/>
                    </a:lnTo>
                    <a:lnTo>
                      <a:pt x="258" y="225"/>
                    </a:lnTo>
                    <a:lnTo>
                      <a:pt x="229" y="247"/>
                    </a:lnTo>
                    <a:lnTo>
                      <a:pt x="200" y="270"/>
                    </a:lnTo>
                    <a:lnTo>
                      <a:pt x="170" y="293"/>
                    </a:lnTo>
                    <a:lnTo>
                      <a:pt x="141" y="315"/>
                    </a:lnTo>
                    <a:lnTo>
                      <a:pt x="112" y="337"/>
                    </a:lnTo>
                    <a:lnTo>
                      <a:pt x="85" y="358"/>
                    </a:lnTo>
                    <a:lnTo>
                      <a:pt x="61" y="377"/>
                    </a:lnTo>
                    <a:lnTo>
                      <a:pt x="39" y="394"/>
                    </a:lnTo>
                    <a:lnTo>
                      <a:pt x="22" y="409"/>
                    </a:lnTo>
                    <a:lnTo>
                      <a:pt x="9" y="421"/>
                    </a:lnTo>
                    <a:lnTo>
                      <a:pt x="1" y="429"/>
                    </a:lnTo>
                    <a:lnTo>
                      <a:pt x="0" y="433"/>
                    </a:lnTo>
                    <a:lnTo>
                      <a:pt x="8" y="436"/>
                    </a:lnTo>
                    <a:lnTo>
                      <a:pt x="21" y="435"/>
                    </a:lnTo>
                    <a:lnTo>
                      <a:pt x="38" y="430"/>
                    </a:lnTo>
                    <a:lnTo>
                      <a:pt x="58" y="423"/>
                    </a:lnTo>
                    <a:lnTo>
                      <a:pt x="77" y="416"/>
                    </a:lnTo>
                    <a:lnTo>
                      <a:pt x="96" y="408"/>
                    </a:lnTo>
                    <a:lnTo>
                      <a:pt x="109" y="401"/>
                    </a:lnTo>
                    <a:lnTo>
                      <a:pt x="118" y="397"/>
                    </a:lnTo>
                    <a:lnTo>
                      <a:pt x="141" y="385"/>
                    </a:lnTo>
                    <a:lnTo>
                      <a:pt x="165" y="372"/>
                    </a:lnTo>
                    <a:lnTo>
                      <a:pt x="189" y="360"/>
                    </a:lnTo>
                    <a:lnTo>
                      <a:pt x="213" y="346"/>
                    </a:lnTo>
                    <a:lnTo>
                      <a:pt x="237" y="331"/>
                    </a:lnTo>
                    <a:lnTo>
                      <a:pt x="261" y="316"/>
                    </a:lnTo>
                    <a:lnTo>
                      <a:pt x="285" y="301"/>
                    </a:lnTo>
                    <a:lnTo>
                      <a:pt x="309" y="284"/>
                    </a:lnTo>
                    <a:lnTo>
                      <a:pt x="331" y="266"/>
                    </a:lnTo>
                    <a:lnTo>
                      <a:pt x="352" y="249"/>
                    </a:lnTo>
                    <a:lnTo>
                      <a:pt x="373" y="229"/>
                    </a:lnTo>
                    <a:lnTo>
                      <a:pt x="393" y="210"/>
                    </a:lnTo>
                    <a:lnTo>
                      <a:pt x="410" y="189"/>
                    </a:lnTo>
                    <a:lnTo>
                      <a:pt x="426" y="168"/>
                    </a:lnTo>
                    <a:lnTo>
                      <a:pt x="441" y="145"/>
                    </a:lnTo>
                    <a:lnTo>
                      <a:pt x="454" y="122"/>
                    </a:lnTo>
                    <a:lnTo>
                      <a:pt x="513" y="2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27"/>
              <p:cNvSpPr>
                <a:spLocks/>
              </p:cNvSpPr>
              <p:nvPr/>
            </p:nvSpPr>
            <p:spPr bwMode="auto">
              <a:xfrm rot="712586">
                <a:off x="2564" y="1591"/>
                <a:ext cx="236" cy="229"/>
              </a:xfrm>
              <a:custGeom>
                <a:avLst/>
                <a:gdLst/>
                <a:ahLst/>
                <a:cxnLst>
                  <a:cxn ang="0">
                    <a:pos x="405" y="40"/>
                  </a:cxn>
                  <a:cxn ang="0">
                    <a:pos x="368" y="104"/>
                  </a:cxn>
                  <a:cxn ang="0">
                    <a:pos x="330" y="161"/>
                  </a:cxn>
                  <a:cxn ang="0">
                    <a:pos x="287" y="219"/>
                  </a:cxn>
                  <a:cxn ang="0">
                    <a:pos x="257" y="252"/>
                  </a:cxn>
                  <a:cxn ang="0">
                    <a:pos x="233" y="271"/>
                  </a:cxn>
                  <a:cxn ang="0">
                    <a:pos x="195" y="300"/>
                  </a:cxn>
                  <a:cxn ang="0">
                    <a:pos x="148" y="334"/>
                  </a:cxn>
                  <a:cxn ang="0">
                    <a:pos x="99" y="371"/>
                  </a:cxn>
                  <a:cxn ang="0">
                    <a:pos x="54" y="407"/>
                  </a:cxn>
                  <a:cxn ang="0">
                    <a:pos x="19" y="436"/>
                  </a:cxn>
                  <a:cxn ang="0">
                    <a:pos x="1" y="454"/>
                  </a:cxn>
                  <a:cxn ang="0">
                    <a:pos x="3" y="458"/>
                  </a:cxn>
                  <a:cxn ang="0">
                    <a:pos x="23" y="451"/>
                  </a:cxn>
                  <a:cxn ang="0">
                    <a:pos x="53" y="434"/>
                  </a:cxn>
                  <a:cxn ang="0">
                    <a:pos x="90" y="414"/>
                  </a:cxn>
                  <a:cxn ang="0">
                    <a:pos x="129" y="391"/>
                  </a:cxn>
                  <a:cxn ang="0">
                    <a:pos x="166" y="369"/>
                  </a:cxn>
                  <a:cxn ang="0">
                    <a:pos x="196" y="350"/>
                  </a:cxn>
                  <a:cxn ang="0">
                    <a:pos x="215" y="338"/>
                  </a:cxn>
                  <a:cxn ang="0">
                    <a:pos x="235" y="320"/>
                  </a:cxn>
                  <a:cxn ang="0">
                    <a:pos x="272" y="292"/>
                  </a:cxn>
                  <a:cxn ang="0">
                    <a:pos x="312" y="262"/>
                  </a:cxn>
                  <a:cxn ang="0">
                    <a:pos x="352" y="232"/>
                  </a:cxn>
                  <a:cxn ang="0">
                    <a:pos x="390" y="198"/>
                  </a:cxn>
                  <a:cxn ang="0">
                    <a:pos x="424" y="164"/>
                  </a:cxn>
                  <a:cxn ang="0">
                    <a:pos x="450" y="126"/>
                  </a:cxn>
                  <a:cxn ang="0">
                    <a:pos x="466" y="85"/>
                  </a:cxn>
                  <a:cxn ang="0">
                    <a:pos x="470" y="60"/>
                  </a:cxn>
                  <a:cxn ang="0">
                    <a:pos x="463" y="42"/>
                  </a:cxn>
                  <a:cxn ang="0">
                    <a:pos x="450" y="20"/>
                  </a:cxn>
                  <a:cxn ang="0">
                    <a:pos x="440" y="4"/>
                  </a:cxn>
                  <a:cxn ang="0">
                    <a:pos x="433" y="0"/>
                  </a:cxn>
                  <a:cxn ang="0">
                    <a:pos x="427" y="2"/>
                  </a:cxn>
                  <a:cxn ang="0">
                    <a:pos x="425" y="6"/>
                  </a:cxn>
                </a:cxnLst>
                <a:rect l="0" t="0" r="r" b="b"/>
                <a:pathLst>
                  <a:path w="471" h="458">
                    <a:moveTo>
                      <a:pt x="425" y="6"/>
                    </a:moveTo>
                    <a:lnTo>
                      <a:pt x="405" y="40"/>
                    </a:lnTo>
                    <a:lnTo>
                      <a:pt x="386" y="73"/>
                    </a:lnTo>
                    <a:lnTo>
                      <a:pt x="368" y="104"/>
                    </a:lnTo>
                    <a:lnTo>
                      <a:pt x="350" y="133"/>
                    </a:lnTo>
                    <a:lnTo>
                      <a:pt x="330" y="161"/>
                    </a:lnTo>
                    <a:lnTo>
                      <a:pt x="310" y="189"/>
                    </a:lnTo>
                    <a:lnTo>
                      <a:pt x="287" y="219"/>
                    </a:lnTo>
                    <a:lnTo>
                      <a:pt x="261" y="249"/>
                    </a:lnTo>
                    <a:lnTo>
                      <a:pt x="257" y="252"/>
                    </a:lnTo>
                    <a:lnTo>
                      <a:pt x="248" y="260"/>
                    </a:lnTo>
                    <a:lnTo>
                      <a:pt x="233" y="271"/>
                    </a:lnTo>
                    <a:lnTo>
                      <a:pt x="215" y="284"/>
                    </a:lnTo>
                    <a:lnTo>
                      <a:pt x="195" y="300"/>
                    </a:lnTo>
                    <a:lnTo>
                      <a:pt x="173" y="316"/>
                    </a:lnTo>
                    <a:lnTo>
                      <a:pt x="148" y="334"/>
                    </a:lnTo>
                    <a:lnTo>
                      <a:pt x="124" y="353"/>
                    </a:lnTo>
                    <a:lnTo>
                      <a:pt x="99" y="371"/>
                    </a:lnTo>
                    <a:lnTo>
                      <a:pt x="76" y="390"/>
                    </a:lnTo>
                    <a:lnTo>
                      <a:pt x="54" y="407"/>
                    </a:lnTo>
                    <a:lnTo>
                      <a:pt x="36" y="422"/>
                    </a:lnTo>
                    <a:lnTo>
                      <a:pt x="19" y="436"/>
                    </a:lnTo>
                    <a:lnTo>
                      <a:pt x="8" y="446"/>
                    </a:lnTo>
                    <a:lnTo>
                      <a:pt x="1" y="454"/>
                    </a:lnTo>
                    <a:lnTo>
                      <a:pt x="0" y="458"/>
                    </a:lnTo>
                    <a:lnTo>
                      <a:pt x="3" y="458"/>
                    </a:lnTo>
                    <a:lnTo>
                      <a:pt x="11" y="455"/>
                    </a:lnTo>
                    <a:lnTo>
                      <a:pt x="23" y="451"/>
                    </a:lnTo>
                    <a:lnTo>
                      <a:pt x="37" y="444"/>
                    </a:lnTo>
                    <a:lnTo>
                      <a:pt x="53" y="434"/>
                    </a:lnTo>
                    <a:lnTo>
                      <a:pt x="71" y="425"/>
                    </a:lnTo>
                    <a:lnTo>
                      <a:pt x="90" y="414"/>
                    </a:lnTo>
                    <a:lnTo>
                      <a:pt x="109" y="402"/>
                    </a:lnTo>
                    <a:lnTo>
                      <a:pt x="129" y="391"/>
                    </a:lnTo>
                    <a:lnTo>
                      <a:pt x="147" y="379"/>
                    </a:lnTo>
                    <a:lnTo>
                      <a:pt x="166" y="369"/>
                    </a:lnTo>
                    <a:lnTo>
                      <a:pt x="182" y="358"/>
                    </a:lnTo>
                    <a:lnTo>
                      <a:pt x="196" y="350"/>
                    </a:lnTo>
                    <a:lnTo>
                      <a:pt x="207" y="342"/>
                    </a:lnTo>
                    <a:lnTo>
                      <a:pt x="215" y="338"/>
                    </a:lnTo>
                    <a:lnTo>
                      <a:pt x="219" y="334"/>
                    </a:lnTo>
                    <a:lnTo>
                      <a:pt x="235" y="320"/>
                    </a:lnTo>
                    <a:lnTo>
                      <a:pt x="253" y="305"/>
                    </a:lnTo>
                    <a:lnTo>
                      <a:pt x="272" y="292"/>
                    </a:lnTo>
                    <a:lnTo>
                      <a:pt x="291" y="277"/>
                    </a:lnTo>
                    <a:lnTo>
                      <a:pt x="312" y="262"/>
                    </a:lnTo>
                    <a:lnTo>
                      <a:pt x="332" y="247"/>
                    </a:lnTo>
                    <a:lnTo>
                      <a:pt x="352" y="232"/>
                    </a:lnTo>
                    <a:lnTo>
                      <a:pt x="371" y="216"/>
                    </a:lnTo>
                    <a:lnTo>
                      <a:pt x="390" y="198"/>
                    </a:lnTo>
                    <a:lnTo>
                      <a:pt x="408" y="181"/>
                    </a:lnTo>
                    <a:lnTo>
                      <a:pt x="424" y="164"/>
                    </a:lnTo>
                    <a:lnTo>
                      <a:pt x="438" y="145"/>
                    </a:lnTo>
                    <a:lnTo>
                      <a:pt x="450" y="126"/>
                    </a:lnTo>
                    <a:lnTo>
                      <a:pt x="459" y="106"/>
                    </a:lnTo>
                    <a:lnTo>
                      <a:pt x="466" y="85"/>
                    </a:lnTo>
                    <a:lnTo>
                      <a:pt x="471" y="63"/>
                    </a:lnTo>
                    <a:lnTo>
                      <a:pt x="470" y="60"/>
                    </a:lnTo>
                    <a:lnTo>
                      <a:pt x="468" y="52"/>
                    </a:lnTo>
                    <a:lnTo>
                      <a:pt x="463" y="42"/>
                    </a:lnTo>
                    <a:lnTo>
                      <a:pt x="457" y="31"/>
                    </a:lnTo>
                    <a:lnTo>
                      <a:pt x="450" y="20"/>
                    </a:lnTo>
                    <a:lnTo>
                      <a:pt x="446" y="10"/>
                    </a:lnTo>
                    <a:lnTo>
                      <a:pt x="440" y="4"/>
                    </a:lnTo>
                    <a:lnTo>
                      <a:pt x="438" y="0"/>
                    </a:lnTo>
                    <a:lnTo>
                      <a:pt x="433" y="0"/>
                    </a:lnTo>
                    <a:lnTo>
                      <a:pt x="429" y="1"/>
                    </a:lnTo>
                    <a:lnTo>
                      <a:pt x="427" y="2"/>
                    </a:lnTo>
                    <a:lnTo>
                      <a:pt x="425" y="6"/>
                    </a:lnTo>
                    <a:lnTo>
                      <a:pt x="425" y="6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28"/>
              <p:cNvSpPr>
                <a:spLocks/>
              </p:cNvSpPr>
              <p:nvPr/>
            </p:nvSpPr>
            <p:spPr bwMode="auto">
              <a:xfrm rot="712586">
                <a:off x="2434" y="1582"/>
                <a:ext cx="944" cy="1145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cxnSp>
        <p:nvCxnSpPr>
          <p:cNvPr id="26" name="Straight Connector 25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23825" y="55344"/>
            <a:ext cx="541175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Drawing by Spring Networks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823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1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348531" y="299114"/>
            <a:ext cx="6584521" cy="5718027"/>
            <a:chOff x="1348531" y="299114"/>
            <a:chExt cx="6584521" cy="5718027"/>
          </a:xfrm>
        </p:grpSpPr>
        <p:grpSp>
          <p:nvGrpSpPr>
            <p:cNvPr id="28" name="Group 27"/>
            <p:cNvGrpSpPr/>
            <p:nvPr/>
          </p:nvGrpSpPr>
          <p:grpSpPr>
            <a:xfrm>
              <a:off x="4233765" y="299114"/>
              <a:ext cx="3699287" cy="5718027"/>
              <a:chOff x="4233765" y="299114"/>
              <a:chExt cx="3699287" cy="5718027"/>
            </a:xfrm>
          </p:grpSpPr>
          <p:grpSp>
            <p:nvGrpSpPr>
              <p:cNvPr id="35" name="Group 23"/>
              <p:cNvGrpSpPr>
                <a:grpSpLocks/>
              </p:cNvGrpSpPr>
              <p:nvPr/>
            </p:nvGrpSpPr>
            <p:grpSpPr bwMode="auto">
              <a:xfrm rot="2160148">
                <a:off x="7099448" y="5148876"/>
                <a:ext cx="833604" cy="868265"/>
                <a:chOff x="2381" y="1482"/>
                <a:chExt cx="1085" cy="1253"/>
              </a:xfrm>
            </p:grpSpPr>
            <p:sp>
              <p:nvSpPr>
                <p:cNvPr id="42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 rot="712586">
                  <a:off x="2381" y="1585"/>
                  <a:ext cx="998" cy="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 25"/>
                <p:cNvSpPr>
                  <a:spLocks/>
                </p:cNvSpPr>
                <p:nvPr/>
              </p:nvSpPr>
              <p:spPr bwMode="auto">
                <a:xfrm rot="712586">
                  <a:off x="2578" y="1748"/>
                  <a:ext cx="731" cy="976"/>
                </a:xfrm>
                <a:custGeom>
                  <a:avLst/>
                  <a:gdLst/>
                  <a:ahLst/>
                  <a:cxnLst>
                    <a:cxn ang="0">
                      <a:pos x="1443" y="1861"/>
                    </a:cxn>
                    <a:cxn ang="0">
                      <a:pos x="1395" y="1715"/>
                    </a:cxn>
                    <a:cxn ang="0">
                      <a:pos x="1364" y="1636"/>
                    </a:cxn>
                    <a:cxn ang="0">
                      <a:pos x="1344" y="1611"/>
                    </a:cxn>
                    <a:cxn ang="0">
                      <a:pos x="1290" y="1543"/>
                    </a:cxn>
                    <a:cxn ang="0">
                      <a:pos x="1208" y="1442"/>
                    </a:cxn>
                    <a:cxn ang="0">
                      <a:pos x="1106" y="1314"/>
                    </a:cxn>
                    <a:cxn ang="0">
                      <a:pos x="990" y="1170"/>
                    </a:cxn>
                    <a:cxn ang="0">
                      <a:pos x="868" y="1018"/>
                    </a:cxn>
                    <a:cxn ang="0">
                      <a:pos x="746" y="866"/>
                    </a:cxn>
                    <a:cxn ang="0">
                      <a:pos x="632" y="723"/>
                    </a:cxn>
                    <a:cxn ang="0">
                      <a:pos x="533" y="598"/>
                    </a:cxn>
                    <a:cxn ang="0">
                      <a:pos x="455" y="501"/>
                    </a:cxn>
                    <a:cxn ang="0">
                      <a:pos x="401" y="431"/>
                    </a:cxn>
                    <a:cxn ang="0">
                      <a:pos x="349" y="358"/>
                    </a:cxn>
                    <a:cxn ang="0">
                      <a:pos x="302" y="278"/>
                    </a:cxn>
                    <a:cxn ang="0">
                      <a:pos x="258" y="192"/>
                    </a:cxn>
                    <a:cxn ang="0">
                      <a:pos x="221" y="100"/>
                    </a:cxn>
                    <a:cxn ang="0">
                      <a:pos x="190" y="2"/>
                    </a:cxn>
                    <a:cxn ang="0">
                      <a:pos x="178" y="11"/>
                    </a:cxn>
                    <a:cxn ang="0">
                      <a:pos x="159" y="36"/>
                    </a:cxn>
                    <a:cxn ang="0">
                      <a:pos x="140" y="50"/>
                    </a:cxn>
                    <a:cxn ang="0">
                      <a:pos x="70" y="95"/>
                    </a:cxn>
                    <a:cxn ang="0">
                      <a:pos x="6" y="143"/>
                    </a:cxn>
                    <a:cxn ang="0">
                      <a:pos x="10" y="158"/>
                    </a:cxn>
                    <a:cxn ang="0">
                      <a:pos x="55" y="196"/>
                    </a:cxn>
                    <a:cxn ang="0">
                      <a:pos x="125" y="256"/>
                    </a:cxn>
                    <a:cxn ang="0">
                      <a:pos x="206" y="331"/>
                    </a:cxn>
                    <a:cxn ang="0">
                      <a:pos x="281" y="412"/>
                    </a:cxn>
                    <a:cxn ang="0">
                      <a:pos x="327" y="471"/>
                    </a:cxn>
                    <a:cxn ang="0">
                      <a:pos x="365" y="521"/>
                    </a:cxn>
                    <a:cxn ang="0">
                      <a:pos x="433" y="611"/>
                    </a:cxn>
                    <a:cxn ang="0">
                      <a:pos x="526" y="732"/>
                    </a:cxn>
                    <a:cxn ang="0">
                      <a:pos x="637" y="875"/>
                    </a:cxn>
                    <a:cxn ang="0">
                      <a:pos x="757" y="1029"/>
                    </a:cxn>
                    <a:cxn ang="0">
                      <a:pos x="880" y="1186"/>
                    </a:cxn>
                    <a:cxn ang="0">
                      <a:pos x="998" y="1337"/>
                    </a:cxn>
                    <a:cxn ang="0">
                      <a:pos x="1107" y="1472"/>
                    </a:cxn>
                    <a:cxn ang="0">
                      <a:pos x="1198" y="1581"/>
                    </a:cxn>
                    <a:cxn ang="0">
                      <a:pos x="1262" y="1655"/>
                    </a:cxn>
                    <a:cxn ang="0">
                      <a:pos x="1288" y="1690"/>
                    </a:cxn>
                    <a:cxn ang="0">
                      <a:pos x="1326" y="1750"/>
                    </a:cxn>
                    <a:cxn ang="0">
                      <a:pos x="1376" y="1828"/>
                    </a:cxn>
                    <a:cxn ang="0">
                      <a:pos x="1426" y="1901"/>
                    </a:cxn>
                    <a:cxn ang="0">
                      <a:pos x="1458" y="1947"/>
                    </a:cxn>
                  </a:cxnLst>
                  <a:rect l="0" t="0" r="r" b="b"/>
                  <a:pathLst>
                    <a:path w="1463" h="1952">
                      <a:moveTo>
                        <a:pt x="1463" y="1951"/>
                      </a:moveTo>
                      <a:lnTo>
                        <a:pt x="1455" y="1910"/>
                      </a:lnTo>
                      <a:lnTo>
                        <a:pt x="1443" y="1861"/>
                      </a:lnTo>
                      <a:lnTo>
                        <a:pt x="1427" y="1811"/>
                      </a:lnTo>
                      <a:lnTo>
                        <a:pt x="1411" y="1761"/>
                      </a:lnTo>
                      <a:lnTo>
                        <a:pt x="1395" y="1715"/>
                      </a:lnTo>
                      <a:lnTo>
                        <a:pt x="1380" y="1677"/>
                      </a:lnTo>
                      <a:lnTo>
                        <a:pt x="1369" y="1649"/>
                      </a:lnTo>
                      <a:lnTo>
                        <a:pt x="1364" y="1636"/>
                      </a:lnTo>
                      <a:lnTo>
                        <a:pt x="1361" y="1633"/>
                      </a:lnTo>
                      <a:lnTo>
                        <a:pt x="1354" y="1624"/>
                      </a:lnTo>
                      <a:lnTo>
                        <a:pt x="1344" y="1611"/>
                      </a:lnTo>
                      <a:lnTo>
                        <a:pt x="1329" y="1593"/>
                      </a:lnTo>
                      <a:lnTo>
                        <a:pt x="1312" y="1570"/>
                      </a:lnTo>
                      <a:lnTo>
                        <a:pt x="1290" y="1543"/>
                      </a:lnTo>
                      <a:lnTo>
                        <a:pt x="1266" y="1513"/>
                      </a:lnTo>
                      <a:lnTo>
                        <a:pt x="1238" y="1479"/>
                      </a:lnTo>
                      <a:lnTo>
                        <a:pt x="1208" y="1442"/>
                      </a:lnTo>
                      <a:lnTo>
                        <a:pt x="1176" y="1402"/>
                      </a:lnTo>
                      <a:lnTo>
                        <a:pt x="1142" y="1359"/>
                      </a:lnTo>
                      <a:lnTo>
                        <a:pt x="1106" y="1314"/>
                      </a:lnTo>
                      <a:lnTo>
                        <a:pt x="1069" y="1268"/>
                      </a:lnTo>
                      <a:lnTo>
                        <a:pt x="1030" y="1220"/>
                      </a:lnTo>
                      <a:lnTo>
                        <a:pt x="990" y="1170"/>
                      </a:lnTo>
                      <a:lnTo>
                        <a:pt x="950" y="1119"/>
                      </a:lnTo>
                      <a:lnTo>
                        <a:pt x="909" y="1069"/>
                      </a:lnTo>
                      <a:lnTo>
                        <a:pt x="868" y="1018"/>
                      </a:lnTo>
                      <a:lnTo>
                        <a:pt x="827" y="966"/>
                      </a:lnTo>
                      <a:lnTo>
                        <a:pt x="786" y="915"/>
                      </a:lnTo>
                      <a:lnTo>
                        <a:pt x="746" y="866"/>
                      </a:lnTo>
                      <a:lnTo>
                        <a:pt x="707" y="816"/>
                      </a:lnTo>
                      <a:lnTo>
                        <a:pt x="669" y="769"/>
                      </a:lnTo>
                      <a:lnTo>
                        <a:pt x="632" y="723"/>
                      </a:lnTo>
                      <a:lnTo>
                        <a:pt x="598" y="679"/>
                      </a:lnTo>
                      <a:lnTo>
                        <a:pt x="564" y="638"/>
                      </a:lnTo>
                      <a:lnTo>
                        <a:pt x="533" y="598"/>
                      </a:lnTo>
                      <a:lnTo>
                        <a:pt x="504" y="563"/>
                      </a:lnTo>
                      <a:lnTo>
                        <a:pt x="478" y="529"/>
                      </a:lnTo>
                      <a:lnTo>
                        <a:pt x="455" y="501"/>
                      </a:lnTo>
                      <a:lnTo>
                        <a:pt x="434" y="475"/>
                      </a:lnTo>
                      <a:lnTo>
                        <a:pt x="418" y="454"/>
                      </a:lnTo>
                      <a:lnTo>
                        <a:pt x="401" y="431"/>
                      </a:lnTo>
                      <a:lnTo>
                        <a:pt x="382" y="407"/>
                      </a:lnTo>
                      <a:lnTo>
                        <a:pt x="366" y="383"/>
                      </a:lnTo>
                      <a:lnTo>
                        <a:pt x="349" y="358"/>
                      </a:lnTo>
                      <a:lnTo>
                        <a:pt x="333" y="332"/>
                      </a:lnTo>
                      <a:lnTo>
                        <a:pt x="317" y="305"/>
                      </a:lnTo>
                      <a:lnTo>
                        <a:pt x="302" y="278"/>
                      </a:lnTo>
                      <a:lnTo>
                        <a:pt x="287" y="249"/>
                      </a:lnTo>
                      <a:lnTo>
                        <a:pt x="272" y="221"/>
                      </a:lnTo>
                      <a:lnTo>
                        <a:pt x="258" y="192"/>
                      </a:lnTo>
                      <a:lnTo>
                        <a:pt x="245" y="162"/>
                      </a:lnTo>
                      <a:lnTo>
                        <a:pt x="233" y="131"/>
                      </a:lnTo>
                      <a:lnTo>
                        <a:pt x="221" y="100"/>
                      </a:lnTo>
                      <a:lnTo>
                        <a:pt x="209" y="67"/>
                      </a:lnTo>
                      <a:lnTo>
                        <a:pt x="199" y="35"/>
                      </a:lnTo>
                      <a:lnTo>
                        <a:pt x="190" y="2"/>
                      </a:lnTo>
                      <a:lnTo>
                        <a:pt x="188" y="0"/>
                      </a:lnTo>
                      <a:lnTo>
                        <a:pt x="184" y="4"/>
                      </a:lnTo>
                      <a:lnTo>
                        <a:pt x="178" y="11"/>
                      </a:lnTo>
                      <a:lnTo>
                        <a:pt x="171" y="19"/>
                      </a:lnTo>
                      <a:lnTo>
                        <a:pt x="166" y="28"/>
                      </a:lnTo>
                      <a:lnTo>
                        <a:pt x="159" y="36"/>
                      </a:lnTo>
                      <a:lnTo>
                        <a:pt x="153" y="42"/>
                      </a:lnTo>
                      <a:lnTo>
                        <a:pt x="150" y="45"/>
                      </a:lnTo>
                      <a:lnTo>
                        <a:pt x="140" y="50"/>
                      </a:lnTo>
                      <a:lnTo>
                        <a:pt x="122" y="62"/>
                      </a:lnTo>
                      <a:lnTo>
                        <a:pt x="98" y="76"/>
                      </a:lnTo>
                      <a:lnTo>
                        <a:pt x="70" y="95"/>
                      </a:lnTo>
                      <a:lnTo>
                        <a:pt x="44" y="113"/>
                      </a:lnTo>
                      <a:lnTo>
                        <a:pt x="21" y="131"/>
                      </a:lnTo>
                      <a:lnTo>
                        <a:pt x="6" y="143"/>
                      </a:lnTo>
                      <a:lnTo>
                        <a:pt x="0" y="150"/>
                      </a:lnTo>
                      <a:lnTo>
                        <a:pt x="2" y="153"/>
                      </a:lnTo>
                      <a:lnTo>
                        <a:pt x="10" y="158"/>
                      </a:lnTo>
                      <a:lnTo>
                        <a:pt x="22" y="168"/>
                      </a:lnTo>
                      <a:lnTo>
                        <a:pt x="37" y="180"/>
                      </a:lnTo>
                      <a:lnTo>
                        <a:pt x="55" y="196"/>
                      </a:lnTo>
                      <a:lnTo>
                        <a:pt x="77" y="214"/>
                      </a:lnTo>
                      <a:lnTo>
                        <a:pt x="100" y="234"/>
                      </a:lnTo>
                      <a:lnTo>
                        <a:pt x="125" y="256"/>
                      </a:lnTo>
                      <a:lnTo>
                        <a:pt x="152" y="280"/>
                      </a:lnTo>
                      <a:lnTo>
                        <a:pt x="178" y="306"/>
                      </a:lnTo>
                      <a:lnTo>
                        <a:pt x="206" y="331"/>
                      </a:lnTo>
                      <a:lnTo>
                        <a:pt x="233" y="359"/>
                      </a:lnTo>
                      <a:lnTo>
                        <a:pt x="258" y="385"/>
                      </a:lnTo>
                      <a:lnTo>
                        <a:pt x="281" y="412"/>
                      </a:lnTo>
                      <a:lnTo>
                        <a:pt x="303" y="438"/>
                      </a:lnTo>
                      <a:lnTo>
                        <a:pt x="322" y="465"/>
                      </a:lnTo>
                      <a:lnTo>
                        <a:pt x="327" y="471"/>
                      </a:lnTo>
                      <a:lnTo>
                        <a:pt x="335" y="483"/>
                      </a:lnTo>
                      <a:lnTo>
                        <a:pt x="348" y="499"/>
                      </a:lnTo>
                      <a:lnTo>
                        <a:pt x="365" y="521"/>
                      </a:lnTo>
                      <a:lnTo>
                        <a:pt x="385" y="548"/>
                      </a:lnTo>
                      <a:lnTo>
                        <a:pt x="408" y="578"/>
                      </a:lnTo>
                      <a:lnTo>
                        <a:pt x="433" y="611"/>
                      </a:lnTo>
                      <a:lnTo>
                        <a:pt x="462" y="649"/>
                      </a:lnTo>
                      <a:lnTo>
                        <a:pt x="493" y="690"/>
                      </a:lnTo>
                      <a:lnTo>
                        <a:pt x="526" y="732"/>
                      </a:lnTo>
                      <a:lnTo>
                        <a:pt x="562" y="778"/>
                      </a:lnTo>
                      <a:lnTo>
                        <a:pt x="599" y="825"/>
                      </a:lnTo>
                      <a:lnTo>
                        <a:pt x="637" y="875"/>
                      </a:lnTo>
                      <a:lnTo>
                        <a:pt x="676" y="926"/>
                      </a:lnTo>
                      <a:lnTo>
                        <a:pt x="716" y="976"/>
                      </a:lnTo>
                      <a:lnTo>
                        <a:pt x="757" y="1029"/>
                      </a:lnTo>
                      <a:lnTo>
                        <a:pt x="798" y="1081"/>
                      </a:lnTo>
                      <a:lnTo>
                        <a:pt x="838" y="1134"/>
                      </a:lnTo>
                      <a:lnTo>
                        <a:pt x="880" y="1186"/>
                      </a:lnTo>
                      <a:lnTo>
                        <a:pt x="920" y="1238"/>
                      </a:lnTo>
                      <a:lnTo>
                        <a:pt x="960" y="1288"/>
                      </a:lnTo>
                      <a:lnTo>
                        <a:pt x="998" y="1337"/>
                      </a:lnTo>
                      <a:lnTo>
                        <a:pt x="1036" y="1384"/>
                      </a:lnTo>
                      <a:lnTo>
                        <a:pt x="1072" y="1429"/>
                      </a:lnTo>
                      <a:lnTo>
                        <a:pt x="1107" y="1472"/>
                      </a:lnTo>
                      <a:lnTo>
                        <a:pt x="1139" y="1511"/>
                      </a:lnTo>
                      <a:lnTo>
                        <a:pt x="1170" y="1548"/>
                      </a:lnTo>
                      <a:lnTo>
                        <a:pt x="1198" y="1581"/>
                      </a:lnTo>
                      <a:lnTo>
                        <a:pt x="1222" y="1610"/>
                      </a:lnTo>
                      <a:lnTo>
                        <a:pt x="1244" y="1636"/>
                      </a:lnTo>
                      <a:lnTo>
                        <a:pt x="1262" y="1655"/>
                      </a:lnTo>
                      <a:lnTo>
                        <a:pt x="1277" y="1671"/>
                      </a:lnTo>
                      <a:lnTo>
                        <a:pt x="1281" y="1678"/>
                      </a:lnTo>
                      <a:lnTo>
                        <a:pt x="1288" y="1690"/>
                      </a:lnTo>
                      <a:lnTo>
                        <a:pt x="1298" y="1707"/>
                      </a:lnTo>
                      <a:lnTo>
                        <a:pt x="1311" y="1727"/>
                      </a:lnTo>
                      <a:lnTo>
                        <a:pt x="1326" y="1750"/>
                      </a:lnTo>
                      <a:lnTo>
                        <a:pt x="1342" y="1775"/>
                      </a:lnTo>
                      <a:lnTo>
                        <a:pt x="1359" y="1801"/>
                      </a:lnTo>
                      <a:lnTo>
                        <a:pt x="1376" y="1828"/>
                      </a:lnTo>
                      <a:lnTo>
                        <a:pt x="1393" y="1853"/>
                      </a:lnTo>
                      <a:lnTo>
                        <a:pt x="1410" y="1879"/>
                      </a:lnTo>
                      <a:lnTo>
                        <a:pt x="1426" y="1901"/>
                      </a:lnTo>
                      <a:lnTo>
                        <a:pt x="1438" y="1920"/>
                      </a:lnTo>
                      <a:lnTo>
                        <a:pt x="1450" y="1936"/>
                      </a:lnTo>
                      <a:lnTo>
                        <a:pt x="1458" y="1947"/>
                      </a:lnTo>
                      <a:lnTo>
                        <a:pt x="1463" y="1952"/>
                      </a:lnTo>
                      <a:lnTo>
                        <a:pt x="1463" y="195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26"/>
                <p:cNvSpPr>
                  <a:spLocks/>
                </p:cNvSpPr>
                <p:nvPr/>
              </p:nvSpPr>
              <p:spPr bwMode="auto">
                <a:xfrm rot="712586">
                  <a:off x="2537" y="1546"/>
                  <a:ext cx="256" cy="217"/>
                </a:xfrm>
                <a:custGeom>
                  <a:avLst/>
                  <a:gdLst/>
                  <a:ahLst/>
                  <a:cxnLst>
                    <a:cxn ang="0">
                      <a:pos x="510" y="21"/>
                    </a:cxn>
                    <a:cxn ang="0">
                      <a:pos x="496" y="16"/>
                    </a:cxn>
                    <a:cxn ang="0">
                      <a:pos x="478" y="13"/>
                    </a:cxn>
                    <a:cxn ang="0">
                      <a:pos x="463" y="9"/>
                    </a:cxn>
                    <a:cxn ang="0">
                      <a:pos x="401" y="1"/>
                    </a:cxn>
                    <a:cxn ang="0">
                      <a:pos x="370" y="1"/>
                    </a:cxn>
                    <a:cxn ang="0">
                      <a:pos x="336" y="9"/>
                    </a:cxn>
                    <a:cxn ang="0">
                      <a:pos x="303" y="22"/>
                    </a:cxn>
                    <a:cxn ang="0">
                      <a:pos x="270" y="39"/>
                    </a:cxn>
                    <a:cxn ang="0">
                      <a:pos x="237" y="60"/>
                    </a:cxn>
                    <a:cxn ang="0">
                      <a:pos x="207" y="82"/>
                    </a:cxn>
                    <a:cxn ang="0">
                      <a:pos x="180" y="104"/>
                    </a:cxn>
                    <a:cxn ang="0">
                      <a:pos x="156" y="125"/>
                    </a:cxn>
                    <a:cxn ang="0">
                      <a:pos x="134" y="146"/>
                    </a:cxn>
                    <a:cxn ang="0">
                      <a:pos x="91" y="191"/>
                    </a:cxn>
                    <a:cxn ang="0">
                      <a:pos x="51" y="239"/>
                    </a:cxn>
                    <a:cxn ang="0">
                      <a:pos x="33" y="262"/>
                    </a:cxn>
                    <a:cxn ang="0">
                      <a:pos x="61" y="249"/>
                    </a:cxn>
                    <a:cxn ang="0">
                      <a:pos x="119" y="218"/>
                    </a:cxn>
                    <a:cxn ang="0">
                      <a:pos x="176" y="184"/>
                    </a:cxn>
                    <a:cxn ang="0">
                      <a:pos x="204" y="167"/>
                    </a:cxn>
                    <a:cxn ang="0">
                      <a:pos x="228" y="157"/>
                    </a:cxn>
                    <a:cxn ang="0">
                      <a:pos x="256" y="142"/>
                    </a:cxn>
                    <a:cxn ang="0">
                      <a:pos x="287" y="127"/>
                    </a:cxn>
                    <a:cxn ang="0">
                      <a:pos x="317" y="111"/>
                    </a:cxn>
                    <a:cxn ang="0">
                      <a:pos x="346" y="96"/>
                    </a:cxn>
                    <a:cxn ang="0">
                      <a:pos x="370" y="85"/>
                    </a:cxn>
                    <a:cxn ang="0">
                      <a:pos x="387" y="80"/>
                    </a:cxn>
                    <a:cxn ang="0">
                      <a:pos x="395" y="82"/>
                    </a:cxn>
                    <a:cxn ang="0">
                      <a:pos x="384" y="100"/>
                    </a:cxn>
                    <a:cxn ang="0">
                      <a:pos x="372" y="118"/>
                    </a:cxn>
                    <a:cxn ang="0">
                      <a:pos x="359" y="135"/>
                    </a:cxn>
                    <a:cxn ang="0">
                      <a:pos x="344" y="151"/>
                    </a:cxn>
                    <a:cxn ang="0">
                      <a:pos x="308" y="183"/>
                    </a:cxn>
                    <a:cxn ang="0">
                      <a:pos x="258" y="225"/>
                    </a:cxn>
                    <a:cxn ang="0">
                      <a:pos x="200" y="270"/>
                    </a:cxn>
                    <a:cxn ang="0">
                      <a:pos x="141" y="315"/>
                    </a:cxn>
                    <a:cxn ang="0">
                      <a:pos x="85" y="358"/>
                    </a:cxn>
                    <a:cxn ang="0">
                      <a:pos x="39" y="394"/>
                    </a:cxn>
                    <a:cxn ang="0">
                      <a:pos x="9" y="421"/>
                    </a:cxn>
                    <a:cxn ang="0">
                      <a:pos x="0" y="433"/>
                    </a:cxn>
                    <a:cxn ang="0">
                      <a:pos x="21" y="435"/>
                    </a:cxn>
                    <a:cxn ang="0">
                      <a:pos x="58" y="423"/>
                    </a:cxn>
                    <a:cxn ang="0">
                      <a:pos x="96" y="408"/>
                    </a:cxn>
                    <a:cxn ang="0">
                      <a:pos x="118" y="397"/>
                    </a:cxn>
                    <a:cxn ang="0">
                      <a:pos x="165" y="372"/>
                    </a:cxn>
                    <a:cxn ang="0">
                      <a:pos x="213" y="346"/>
                    </a:cxn>
                    <a:cxn ang="0">
                      <a:pos x="261" y="316"/>
                    </a:cxn>
                    <a:cxn ang="0">
                      <a:pos x="309" y="284"/>
                    </a:cxn>
                    <a:cxn ang="0">
                      <a:pos x="352" y="249"/>
                    </a:cxn>
                    <a:cxn ang="0">
                      <a:pos x="393" y="210"/>
                    </a:cxn>
                    <a:cxn ang="0">
                      <a:pos x="426" y="168"/>
                    </a:cxn>
                    <a:cxn ang="0">
                      <a:pos x="454" y="122"/>
                    </a:cxn>
                  </a:cxnLst>
                  <a:rect l="0" t="0" r="r" b="b"/>
                  <a:pathLst>
                    <a:path w="513" h="436">
                      <a:moveTo>
                        <a:pt x="513" y="23"/>
                      </a:moveTo>
                      <a:lnTo>
                        <a:pt x="510" y="21"/>
                      </a:lnTo>
                      <a:lnTo>
                        <a:pt x="504" y="19"/>
                      </a:lnTo>
                      <a:lnTo>
                        <a:pt x="496" y="16"/>
                      </a:lnTo>
                      <a:lnTo>
                        <a:pt x="487" y="14"/>
                      </a:lnTo>
                      <a:lnTo>
                        <a:pt x="478" y="13"/>
                      </a:lnTo>
                      <a:lnTo>
                        <a:pt x="470" y="10"/>
                      </a:lnTo>
                      <a:lnTo>
                        <a:pt x="463" y="9"/>
                      </a:lnTo>
                      <a:lnTo>
                        <a:pt x="460" y="7"/>
                      </a:lnTo>
                      <a:lnTo>
                        <a:pt x="401" y="1"/>
                      </a:lnTo>
                      <a:lnTo>
                        <a:pt x="386" y="0"/>
                      </a:lnTo>
                      <a:lnTo>
                        <a:pt x="370" y="1"/>
                      </a:lnTo>
                      <a:lnTo>
                        <a:pt x="354" y="5"/>
                      </a:lnTo>
                      <a:lnTo>
                        <a:pt x="336" y="9"/>
                      </a:lnTo>
                      <a:lnTo>
                        <a:pt x="320" y="15"/>
                      </a:lnTo>
                      <a:lnTo>
                        <a:pt x="303" y="22"/>
                      </a:lnTo>
                      <a:lnTo>
                        <a:pt x="286" y="30"/>
                      </a:lnTo>
                      <a:lnTo>
                        <a:pt x="270" y="39"/>
                      </a:lnTo>
                      <a:lnTo>
                        <a:pt x="253" y="50"/>
                      </a:lnTo>
                      <a:lnTo>
                        <a:pt x="237" y="60"/>
                      </a:lnTo>
                      <a:lnTo>
                        <a:pt x="221" y="70"/>
                      </a:lnTo>
                      <a:lnTo>
                        <a:pt x="207" y="82"/>
                      </a:lnTo>
                      <a:lnTo>
                        <a:pt x="192" y="92"/>
                      </a:lnTo>
                      <a:lnTo>
                        <a:pt x="180" y="104"/>
                      </a:lnTo>
                      <a:lnTo>
                        <a:pt x="167" y="114"/>
                      </a:lnTo>
                      <a:lnTo>
                        <a:pt x="156" y="125"/>
                      </a:lnTo>
                      <a:lnTo>
                        <a:pt x="149" y="130"/>
                      </a:lnTo>
                      <a:lnTo>
                        <a:pt x="134" y="146"/>
                      </a:lnTo>
                      <a:lnTo>
                        <a:pt x="114" y="167"/>
                      </a:lnTo>
                      <a:lnTo>
                        <a:pt x="91" y="191"/>
                      </a:lnTo>
                      <a:lnTo>
                        <a:pt x="69" y="217"/>
                      </a:lnTo>
                      <a:lnTo>
                        <a:pt x="51" y="239"/>
                      </a:lnTo>
                      <a:lnTo>
                        <a:pt x="38" y="255"/>
                      </a:lnTo>
                      <a:lnTo>
                        <a:pt x="33" y="262"/>
                      </a:lnTo>
                      <a:lnTo>
                        <a:pt x="41" y="259"/>
                      </a:lnTo>
                      <a:lnTo>
                        <a:pt x="61" y="249"/>
                      </a:lnTo>
                      <a:lnTo>
                        <a:pt x="88" y="235"/>
                      </a:lnTo>
                      <a:lnTo>
                        <a:pt x="119" y="218"/>
                      </a:lnTo>
                      <a:lnTo>
                        <a:pt x="149" y="199"/>
                      </a:lnTo>
                      <a:lnTo>
                        <a:pt x="176" y="184"/>
                      </a:lnTo>
                      <a:lnTo>
                        <a:pt x="196" y="173"/>
                      </a:lnTo>
                      <a:lnTo>
                        <a:pt x="204" y="167"/>
                      </a:lnTo>
                      <a:lnTo>
                        <a:pt x="215" y="163"/>
                      </a:lnTo>
                      <a:lnTo>
                        <a:pt x="228" y="157"/>
                      </a:lnTo>
                      <a:lnTo>
                        <a:pt x="242" y="150"/>
                      </a:lnTo>
                      <a:lnTo>
                        <a:pt x="256" y="142"/>
                      </a:lnTo>
                      <a:lnTo>
                        <a:pt x="272" y="135"/>
                      </a:lnTo>
                      <a:lnTo>
                        <a:pt x="287" y="127"/>
                      </a:lnTo>
                      <a:lnTo>
                        <a:pt x="302" y="118"/>
                      </a:lnTo>
                      <a:lnTo>
                        <a:pt x="317" y="111"/>
                      </a:lnTo>
                      <a:lnTo>
                        <a:pt x="332" y="103"/>
                      </a:lnTo>
                      <a:lnTo>
                        <a:pt x="346" y="96"/>
                      </a:lnTo>
                      <a:lnTo>
                        <a:pt x="358" y="90"/>
                      </a:lnTo>
                      <a:lnTo>
                        <a:pt x="370" y="85"/>
                      </a:lnTo>
                      <a:lnTo>
                        <a:pt x="379" y="82"/>
                      </a:lnTo>
                      <a:lnTo>
                        <a:pt x="387" y="80"/>
                      </a:lnTo>
                      <a:lnTo>
                        <a:pt x="392" y="80"/>
                      </a:lnTo>
                      <a:lnTo>
                        <a:pt x="395" y="82"/>
                      </a:lnTo>
                      <a:lnTo>
                        <a:pt x="389" y="91"/>
                      </a:lnTo>
                      <a:lnTo>
                        <a:pt x="384" y="100"/>
                      </a:lnTo>
                      <a:lnTo>
                        <a:pt x="378" y="110"/>
                      </a:lnTo>
                      <a:lnTo>
                        <a:pt x="372" y="118"/>
                      </a:lnTo>
                      <a:lnTo>
                        <a:pt x="366" y="127"/>
                      </a:lnTo>
                      <a:lnTo>
                        <a:pt x="359" y="135"/>
                      </a:lnTo>
                      <a:lnTo>
                        <a:pt x="352" y="143"/>
                      </a:lnTo>
                      <a:lnTo>
                        <a:pt x="344" y="151"/>
                      </a:lnTo>
                      <a:lnTo>
                        <a:pt x="328" y="166"/>
                      </a:lnTo>
                      <a:lnTo>
                        <a:pt x="308" y="183"/>
                      </a:lnTo>
                      <a:lnTo>
                        <a:pt x="285" y="203"/>
                      </a:lnTo>
                      <a:lnTo>
                        <a:pt x="258" y="225"/>
                      </a:lnTo>
                      <a:lnTo>
                        <a:pt x="229" y="247"/>
                      </a:lnTo>
                      <a:lnTo>
                        <a:pt x="200" y="270"/>
                      </a:lnTo>
                      <a:lnTo>
                        <a:pt x="170" y="293"/>
                      </a:lnTo>
                      <a:lnTo>
                        <a:pt x="141" y="315"/>
                      </a:lnTo>
                      <a:lnTo>
                        <a:pt x="112" y="337"/>
                      </a:lnTo>
                      <a:lnTo>
                        <a:pt x="85" y="358"/>
                      </a:lnTo>
                      <a:lnTo>
                        <a:pt x="61" y="377"/>
                      </a:lnTo>
                      <a:lnTo>
                        <a:pt x="39" y="394"/>
                      </a:lnTo>
                      <a:lnTo>
                        <a:pt x="22" y="409"/>
                      </a:lnTo>
                      <a:lnTo>
                        <a:pt x="9" y="421"/>
                      </a:lnTo>
                      <a:lnTo>
                        <a:pt x="1" y="429"/>
                      </a:lnTo>
                      <a:lnTo>
                        <a:pt x="0" y="433"/>
                      </a:lnTo>
                      <a:lnTo>
                        <a:pt x="8" y="436"/>
                      </a:lnTo>
                      <a:lnTo>
                        <a:pt x="21" y="435"/>
                      </a:lnTo>
                      <a:lnTo>
                        <a:pt x="38" y="430"/>
                      </a:lnTo>
                      <a:lnTo>
                        <a:pt x="58" y="423"/>
                      </a:lnTo>
                      <a:lnTo>
                        <a:pt x="77" y="416"/>
                      </a:lnTo>
                      <a:lnTo>
                        <a:pt x="96" y="408"/>
                      </a:lnTo>
                      <a:lnTo>
                        <a:pt x="109" y="401"/>
                      </a:lnTo>
                      <a:lnTo>
                        <a:pt x="118" y="397"/>
                      </a:lnTo>
                      <a:lnTo>
                        <a:pt x="141" y="385"/>
                      </a:lnTo>
                      <a:lnTo>
                        <a:pt x="165" y="372"/>
                      </a:lnTo>
                      <a:lnTo>
                        <a:pt x="189" y="360"/>
                      </a:lnTo>
                      <a:lnTo>
                        <a:pt x="213" y="346"/>
                      </a:lnTo>
                      <a:lnTo>
                        <a:pt x="237" y="331"/>
                      </a:lnTo>
                      <a:lnTo>
                        <a:pt x="261" y="316"/>
                      </a:lnTo>
                      <a:lnTo>
                        <a:pt x="285" y="301"/>
                      </a:lnTo>
                      <a:lnTo>
                        <a:pt x="309" y="284"/>
                      </a:lnTo>
                      <a:lnTo>
                        <a:pt x="331" y="266"/>
                      </a:lnTo>
                      <a:lnTo>
                        <a:pt x="352" y="249"/>
                      </a:lnTo>
                      <a:lnTo>
                        <a:pt x="373" y="229"/>
                      </a:lnTo>
                      <a:lnTo>
                        <a:pt x="393" y="210"/>
                      </a:lnTo>
                      <a:lnTo>
                        <a:pt x="410" y="189"/>
                      </a:lnTo>
                      <a:lnTo>
                        <a:pt x="426" y="168"/>
                      </a:lnTo>
                      <a:lnTo>
                        <a:pt x="441" y="145"/>
                      </a:lnTo>
                      <a:lnTo>
                        <a:pt x="454" y="122"/>
                      </a:lnTo>
                      <a:lnTo>
                        <a:pt x="513" y="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 rot="712586">
                  <a:off x="2564" y="1591"/>
                  <a:ext cx="236" cy="229"/>
                </a:xfrm>
                <a:custGeom>
                  <a:avLst/>
                  <a:gdLst/>
                  <a:ahLst/>
                  <a:cxnLst>
                    <a:cxn ang="0">
                      <a:pos x="405" y="40"/>
                    </a:cxn>
                    <a:cxn ang="0">
                      <a:pos x="368" y="104"/>
                    </a:cxn>
                    <a:cxn ang="0">
                      <a:pos x="330" y="161"/>
                    </a:cxn>
                    <a:cxn ang="0">
                      <a:pos x="287" y="219"/>
                    </a:cxn>
                    <a:cxn ang="0">
                      <a:pos x="257" y="252"/>
                    </a:cxn>
                    <a:cxn ang="0">
                      <a:pos x="233" y="271"/>
                    </a:cxn>
                    <a:cxn ang="0">
                      <a:pos x="195" y="300"/>
                    </a:cxn>
                    <a:cxn ang="0">
                      <a:pos x="148" y="334"/>
                    </a:cxn>
                    <a:cxn ang="0">
                      <a:pos x="99" y="371"/>
                    </a:cxn>
                    <a:cxn ang="0">
                      <a:pos x="54" y="407"/>
                    </a:cxn>
                    <a:cxn ang="0">
                      <a:pos x="19" y="436"/>
                    </a:cxn>
                    <a:cxn ang="0">
                      <a:pos x="1" y="454"/>
                    </a:cxn>
                    <a:cxn ang="0">
                      <a:pos x="3" y="458"/>
                    </a:cxn>
                    <a:cxn ang="0">
                      <a:pos x="23" y="451"/>
                    </a:cxn>
                    <a:cxn ang="0">
                      <a:pos x="53" y="434"/>
                    </a:cxn>
                    <a:cxn ang="0">
                      <a:pos x="90" y="414"/>
                    </a:cxn>
                    <a:cxn ang="0">
                      <a:pos x="129" y="391"/>
                    </a:cxn>
                    <a:cxn ang="0">
                      <a:pos x="166" y="369"/>
                    </a:cxn>
                    <a:cxn ang="0">
                      <a:pos x="196" y="350"/>
                    </a:cxn>
                    <a:cxn ang="0">
                      <a:pos x="215" y="338"/>
                    </a:cxn>
                    <a:cxn ang="0">
                      <a:pos x="235" y="320"/>
                    </a:cxn>
                    <a:cxn ang="0">
                      <a:pos x="272" y="292"/>
                    </a:cxn>
                    <a:cxn ang="0">
                      <a:pos x="312" y="262"/>
                    </a:cxn>
                    <a:cxn ang="0">
                      <a:pos x="352" y="232"/>
                    </a:cxn>
                    <a:cxn ang="0">
                      <a:pos x="390" y="198"/>
                    </a:cxn>
                    <a:cxn ang="0">
                      <a:pos x="424" y="164"/>
                    </a:cxn>
                    <a:cxn ang="0">
                      <a:pos x="450" y="126"/>
                    </a:cxn>
                    <a:cxn ang="0">
                      <a:pos x="466" y="85"/>
                    </a:cxn>
                    <a:cxn ang="0">
                      <a:pos x="470" y="60"/>
                    </a:cxn>
                    <a:cxn ang="0">
                      <a:pos x="463" y="42"/>
                    </a:cxn>
                    <a:cxn ang="0">
                      <a:pos x="450" y="20"/>
                    </a:cxn>
                    <a:cxn ang="0">
                      <a:pos x="440" y="4"/>
                    </a:cxn>
                    <a:cxn ang="0">
                      <a:pos x="433" y="0"/>
                    </a:cxn>
                    <a:cxn ang="0">
                      <a:pos x="427" y="2"/>
                    </a:cxn>
                    <a:cxn ang="0">
                      <a:pos x="425" y="6"/>
                    </a:cxn>
                  </a:cxnLst>
                  <a:rect l="0" t="0" r="r" b="b"/>
                  <a:pathLst>
                    <a:path w="471" h="458">
                      <a:moveTo>
                        <a:pt x="425" y="6"/>
                      </a:moveTo>
                      <a:lnTo>
                        <a:pt x="405" y="40"/>
                      </a:lnTo>
                      <a:lnTo>
                        <a:pt x="386" y="73"/>
                      </a:lnTo>
                      <a:lnTo>
                        <a:pt x="368" y="104"/>
                      </a:lnTo>
                      <a:lnTo>
                        <a:pt x="350" y="133"/>
                      </a:lnTo>
                      <a:lnTo>
                        <a:pt x="330" y="161"/>
                      </a:lnTo>
                      <a:lnTo>
                        <a:pt x="310" y="189"/>
                      </a:lnTo>
                      <a:lnTo>
                        <a:pt x="287" y="219"/>
                      </a:lnTo>
                      <a:lnTo>
                        <a:pt x="261" y="249"/>
                      </a:lnTo>
                      <a:lnTo>
                        <a:pt x="257" y="252"/>
                      </a:lnTo>
                      <a:lnTo>
                        <a:pt x="248" y="260"/>
                      </a:lnTo>
                      <a:lnTo>
                        <a:pt x="233" y="271"/>
                      </a:lnTo>
                      <a:lnTo>
                        <a:pt x="215" y="284"/>
                      </a:lnTo>
                      <a:lnTo>
                        <a:pt x="195" y="300"/>
                      </a:lnTo>
                      <a:lnTo>
                        <a:pt x="173" y="316"/>
                      </a:lnTo>
                      <a:lnTo>
                        <a:pt x="148" y="334"/>
                      </a:lnTo>
                      <a:lnTo>
                        <a:pt x="124" y="353"/>
                      </a:lnTo>
                      <a:lnTo>
                        <a:pt x="99" y="371"/>
                      </a:lnTo>
                      <a:lnTo>
                        <a:pt x="76" y="390"/>
                      </a:lnTo>
                      <a:lnTo>
                        <a:pt x="54" y="407"/>
                      </a:lnTo>
                      <a:lnTo>
                        <a:pt x="36" y="422"/>
                      </a:lnTo>
                      <a:lnTo>
                        <a:pt x="19" y="436"/>
                      </a:lnTo>
                      <a:lnTo>
                        <a:pt x="8" y="446"/>
                      </a:lnTo>
                      <a:lnTo>
                        <a:pt x="1" y="454"/>
                      </a:lnTo>
                      <a:lnTo>
                        <a:pt x="0" y="458"/>
                      </a:lnTo>
                      <a:lnTo>
                        <a:pt x="3" y="458"/>
                      </a:lnTo>
                      <a:lnTo>
                        <a:pt x="11" y="455"/>
                      </a:lnTo>
                      <a:lnTo>
                        <a:pt x="23" y="451"/>
                      </a:lnTo>
                      <a:lnTo>
                        <a:pt x="37" y="444"/>
                      </a:lnTo>
                      <a:lnTo>
                        <a:pt x="53" y="434"/>
                      </a:lnTo>
                      <a:lnTo>
                        <a:pt x="71" y="425"/>
                      </a:lnTo>
                      <a:lnTo>
                        <a:pt x="90" y="414"/>
                      </a:lnTo>
                      <a:lnTo>
                        <a:pt x="109" y="402"/>
                      </a:lnTo>
                      <a:lnTo>
                        <a:pt x="129" y="391"/>
                      </a:lnTo>
                      <a:lnTo>
                        <a:pt x="147" y="379"/>
                      </a:lnTo>
                      <a:lnTo>
                        <a:pt x="166" y="369"/>
                      </a:lnTo>
                      <a:lnTo>
                        <a:pt x="182" y="358"/>
                      </a:lnTo>
                      <a:lnTo>
                        <a:pt x="196" y="350"/>
                      </a:lnTo>
                      <a:lnTo>
                        <a:pt x="207" y="342"/>
                      </a:lnTo>
                      <a:lnTo>
                        <a:pt x="215" y="338"/>
                      </a:lnTo>
                      <a:lnTo>
                        <a:pt x="219" y="334"/>
                      </a:lnTo>
                      <a:lnTo>
                        <a:pt x="235" y="320"/>
                      </a:lnTo>
                      <a:lnTo>
                        <a:pt x="253" y="305"/>
                      </a:lnTo>
                      <a:lnTo>
                        <a:pt x="272" y="292"/>
                      </a:lnTo>
                      <a:lnTo>
                        <a:pt x="291" y="277"/>
                      </a:lnTo>
                      <a:lnTo>
                        <a:pt x="312" y="262"/>
                      </a:lnTo>
                      <a:lnTo>
                        <a:pt x="332" y="247"/>
                      </a:lnTo>
                      <a:lnTo>
                        <a:pt x="352" y="232"/>
                      </a:lnTo>
                      <a:lnTo>
                        <a:pt x="371" y="216"/>
                      </a:lnTo>
                      <a:lnTo>
                        <a:pt x="390" y="198"/>
                      </a:lnTo>
                      <a:lnTo>
                        <a:pt x="408" y="181"/>
                      </a:lnTo>
                      <a:lnTo>
                        <a:pt x="424" y="164"/>
                      </a:lnTo>
                      <a:lnTo>
                        <a:pt x="438" y="145"/>
                      </a:lnTo>
                      <a:lnTo>
                        <a:pt x="450" y="126"/>
                      </a:lnTo>
                      <a:lnTo>
                        <a:pt x="459" y="106"/>
                      </a:lnTo>
                      <a:lnTo>
                        <a:pt x="466" y="85"/>
                      </a:lnTo>
                      <a:lnTo>
                        <a:pt x="471" y="63"/>
                      </a:lnTo>
                      <a:lnTo>
                        <a:pt x="470" y="60"/>
                      </a:lnTo>
                      <a:lnTo>
                        <a:pt x="468" y="52"/>
                      </a:lnTo>
                      <a:lnTo>
                        <a:pt x="463" y="42"/>
                      </a:lnTo>
                      <a:lnTo>
                        <a:pt x="457" y="31"/>
                      </a:lnTo>
                      <a:lnTo>
                        <a:pt x="450" y="20"/>
                      </a:lnTo>
                      <a:lnTo>
                        <a:pt x="446" y="10"/>
                      </a:lnTo>
                      <a:lnTo>
                        <a:pt x="440" y="4"/>
                      </a:lnTo>
                      <a:lnTo>
                        <a:pt x="438" y="0"/>
                      </a:lnTo>
                      <a:lnTo>
                        <a:pt x="433" y="0"/>
                      </a:lnTo>
                      <a:lnTo>
                        <a:pt x="429" y="1"/>
                      </a:lnTo>
                      <a:lnTo>
                        <a:pt x="427" y="2"/>
                      </a:lnTo>
                      <a:lnTo>
                        <a:pt x="425" y="6"/>
                      </a:lnTo>
                      <a:lnTo>
                        <a:pt x="425" y="6"/>
                      </a:lnTo>
                      <a:close/>
                    </a:path>
                  </a:pathLst>
                </a:custGeom>
                <a:solidFill>
                  <a:srgbClr val="FFF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 rot="712586">
                  <a:off x="2522" y="1482"/>
                  <a:ext cx="944" cy="1145"/>
                </a:xfrm>
                <a:custGeom>
                  <a:avLst/>
                  <a:gdLst/>
                  <a:ahLst/>
                  <a:cxnLst>
                    <a:cxn ang="0">
                      <a:pos x="1529" y="1633"/>
                    </a:cxn>
                    <a:cxn ang="0">
                      <a:pos x="1058" y="1039"/>
                    </a:cxn>
                    <a:cxn ang="0">
                      <a:pos x="684" y="554"/>
                    </a:cxn>
                    <a:cxn ang="0">
                      <a:pos x="616" y="247"/>
                    </a:cxn>
                    <a:cxn ang="0">
                      <a:pos x="614" y="63"/>
                    </a:cxn>
                    <a:cxn ang="0">
                      <a:pos x="518" y="2"/>
                    </a:cxn>
                    <a:cxn ang="0">
                      <a:pos x="352" y="41"/>
                    </a:cxn>
                    <a:cxn ang="0">
                      <a:pos x="183" y="144"/>
                    </a:cxn>
                    <a:cxn ang="0">
                      <a:pos x="109" y="346"/>
                    </a:cxn>
                    <a:cxn ang="0">
                      <a:pos x="289" y="156"/>
                    </a:cxn>
                    <a:cxn ang="0">
                      <a:pos x="471" y="61"/>
                    </a:cxn>
                    <a:cxn ang="0">
                      <a:pos x="546" y="108"/>
                    </a:cxn>
                    <a:cxn ang="0">
                      <a:pos x="360" y="287"/>
                    </a:cxn>
                    <a:cxn ang="0">
                      <a:pos x="121" y="444"/>
                    </a:cxn>
                    <a:cxn ang="0">
                      <a:pos x="92" y="387"/>
                    </a:cxn>
                    <a:cxn ang="0">
                      <a:pos x="117" y="515"/>
                    </a:cxn>
                    <a:cxn ang="0">
                      <a:pos x="200" y="470"/>
                    </a:cxn>
                    <a:cxn ang="0">
                      <a:pos x="377" y="347"/>
                    </a:cxn>
                    <a:cxn ang="0">
                      <a:pos x="533" y="197"/>
                    </a:cxn>
                    <a:cxn ang="0">
                      <a:pos x="563" y="226"/>
                    </a:cxn>
                    <a:cxn ang="0">
                      <a:pos x="365" y="419"/>
                    </a:cxn>
                    <a:cxn ang="0">
                      <a:pos x="136" y="539"/>
                    </a:cxn>
                    <a:cxn ang="0">
                      <a:pos x="226" y="581"/>
                    </a:cxn>
                    <a:cxn ang="0">
                      <a:pos x="374" y="630"/>
                    </a:cxn>
                    <a:cxn ang="0">
                      <a:pos x="492" y="729"/>
                    </a:cxn>
                    <a:cxn ang="0">
                      <a:pos x="603" y="765"/>
                    </a:cxn>
                    <a:cxn ang="0">
                      <a:pos x="633" y="733"/>
                    </a:cxn>
                    <a:cxn ang="0">
                      <a:pos x="608" y="719"/>
                    </a:cxn>
                    <a:cxn ang="0">
                      <a:pos x="539" y="687"/>
                    </a:cxn>
                    <a:cxn ang="0">
                      <a:pos x="578" y="666"/>
                    </a:cxn>
                    <a:cxn ang="0">
                      <a:pos x="540" y="650"/>
                    </a:cxn>
                    <a:cxn ang="0">
                      <a:pos x="470" y="619"/>
                    </a:cxn>
                    <a:cxn ang="0">
                      <a:pos x="518" y="602"/>
                    </a:cxn>
                    <a:cxn ang="0">
                      <a:pos x="465" y="587"/>
                    </a:cxn>
                    <a:cxn ang="0">
                      <a:pos x="381" y="553"/>
                    </a:cxn>
                    <a:cxn ang="0">
                      <a:pos x="375" y="500"/>
                    </a:cxn>
                    <a:cxn ang="0">
                      <a:pos x="541" y="356"/>
                    </a:cxn>
                    <a:cxn ang="0">
                      <a:pos x="565" y="498"/>
                    </a:cxn>
                    <a:cxn ang="0">
                      <a:pos x="564" y="569"/>
                    </a:cxn>
                    <a:cxn ang="0">
                      <a:pos x="602" y="621"/>
                    </a:cxn>
                    <a:cxn ang="0">
                      <a:pos x="623" y="620"/>
                    </a:cxn>
                    <a:cxn ang="0">
                      <a:pos x="655" y="713"/>
                    </a:cxn>
                    <a:cxn ang="0">
                      <a:pos x="684" y="669"/>
                    </a:cxn>
                    <a:cxn ang="0">
                      <a:pos x="830" y="847"/>
                    </a:cxn>
                    <a:cxn ang="0">
                      <a:pos x="1050" y="1119"/>
                    </a:cxn>
                    <a:cxn ang="0">
                      <a:pos x="1330" y="1473"/>
                    </a:cxn>
                    <a:cxn ang="0">
                      <a:pos x="1604" y="1831"/>
                    </a:cxn>
                    <a:cxn ang="0">
                      <a:pos x="1608" y="2022"/>
                    </a:cxn>
                    <a:cxn ang="0">
                      <a:pos x="1331" y="1719"/>
                    </a:cxn>
                    <a:cxn ang="0">
                      <a:pos x="1049" y="1356"/>
                    </a:cxn>
                    <a:cxn ang="0">
                      <a:pos x="772" y="994"/>
                    </a:cxn>
                    <a:cxn ang="0">
                      <a:pos x="641" y="816"/>
                    </a:cxn>
                    <a:cxn ang="0">
                      <a:pos x="715" y="1030"/>
                    </a:cxn>
                    <a:cxn ang="0">
                      <a:pos x="1122" y="1569"/>
                    </a:cxn>
                    <a:cxn ang="0">
                      <a:pos x="1494" y="2040"/>
                    </a:cxn>
                    <a:cxn ang="0">
                      <a:pos x="1675" y="2110"/>
                    </a:cxn>
                    <a:cxn ang="0">
                      <a:pos x="1673" y="2030"/>
                    </a:cxn>
                    <a:cxn ang="0">
                      <a:pos x="1813" y="2207"/>
                    </a:cxn>
                    <a:cxn ang="0">
                      <a:pos x="1633" y="2171"/>
                    </a:cxn>
                    <a:cxn ang="0">
                      <a:pos x="1855" y="2279"/>
                    </a:cxn>
                    <a:cxn ang="0">
                      <a:pos x="1817" y="2004"/>
                    </a:cxn>
                  </a:cxnLst>
                  <a:rect l="0" t="0" r="r" b="b"/>
                  <a:pathLst>
                    <a:path w="1888" h="2291">
                      <a:moveTo>
                        <a:pt x="1814" y="1991"/>
                      </a:moveTo>
                      <a:lnTo>
                        <a:pt x="1798" y="1970"/>
                      </a:lnTo>
                      <a:lnTo>
                        <a:pt x="1778" y="1946"/>
                      </a:lnTo>
                      <a:lnTo>
                        <a:pt x="1756" y="1917"/>
                      </a:lnTo>
                      <a:lnTo>
                        <a:pt x="1730" y="1885"/>
                      </a:lnTo>
                      <a:lnTo>
                        <a:pt x="1702" y="1849"/>
                      </a:lnTo>
                      <a:lnTo>
                        <a:pt x="1672" y="1811"/>
                      </a:lnTo>
                      <a:lnTo>
                        <a:pt x="1639" y="1770"/>
                      </a:lnTo>
                      <a:lnTo>
                        <a:pt x="1604" y="1727"/>
                      </a:lnTo>
                      <a:lnTo>
                        <a:pt x="1567" y="1681"/>
                      </a:lnTo>
                      <a:lnTo>
                        <a:pt x="1529" y="1633"/>
                      </a:lnTo>
                      <a:lnTo>
                        <a:pt x="1489" y="1583"/>
                      </a:lnTo>
                      <a:lnTo>
                        <a:pt x="1449" y="1531"/>
                      </a:lnTo>
                      <a:lnTo>
                        <a:pt x="1406" y="1478"/>
                      </a:lnTo>
                      <a:lnTo>
                        <a:pt x="1364" y="1425"/>
                      </a:lnTo>
                      <a:lnTo>
                        <a:pt x="1321" y="1370"/>
                      </a:lnTo>
                      <a:lnTo>
                        <a:pt x="1277" y="1315"/>
                      </a:lnTo>
                      <a:lnTo>
                        <a:pt x="1232" y="1259"/>
                      </a:lnTo>
                      <a:lnTo>
                        <a:pt x="1189" y="1204"/>
                      </a:lnTo>
                      <a:lnTo>
                        <a:pt x="1145" y="1149"/>
                      </a:lnTo>
                      <a:lnTo>
                        <a:pt x="1101" y="1094"/>
                      </a:lnTo>
                      <a:lnTo>
                        <a:pt x="1058" y="1039"/>
                      </a:lnTo>
                      <a:lnTo>
                        <a:pt x="1016" y="985"/>
                      </a:lnTo>
                      <a:lnTo>
                        <a:pt x="975" y="933"/>
                      </a:lnTo>
                      <a:lnTo>
                        <a:pt x="935" y="883"/>
                      </a:lnTo>
                      <a:lnTo>
                        <a:pt x="897" y="833"/>
                      </a:lnTo>
                      <a:lnTo>
                        <a:pt x="860" y="786"/>
                      </a:lnTo>
                      <a:lnTo>
                        <a:pt x="825" y="740"/>
                      </a:lnTo>
                      <a:lnTo>
                        <a:pt x="792" y="697"/>
                      </a:lnTo>
                      <a:lnTo>
                        <a:pt x="761" y="657"/>
                      </a:lnTo>
                      <a:lnTo>
                        <a:pt x="732" y="620"/>
                      </a:lnTo>
                      <a:lnTo>
                        <a:pt x="707" y="585"/>
                      </a:lnTo>
                      <a:lnTo>
                        <a:pt x="684" y="554"/>
                      </a:lnTo>
                      <a:lnTo>
                        <a:pt x="669" y="529"/>
                      </a:lnTo>
                      <a:lnTo>
                        <a:pt x="654" y="495"/>
                      </a:lnTo>
                      <a:lnTo>
                        <a:pt x="641" y="459"/>
                      </a:lnTo>
                      <a:lnTo>
                        <a:pt x="629" y="419"/>
                      </a:lnTo>
                      <a:lnTo>
                        <a:pt x="618" y="379"/>
                      </a:lnTo>
                      <a:lnTo>
                        <a:pt x="609" y="341"/>
                      </a:lnTo>
                      <a:lnTo>
                        <a:pt x="602" y="307"/>
                      </a:lnTo>
                      <a:lnTo>
                        <a:pt x="598" y="278"/>
                      </a:lnTo>
                      <a:lnTo>
                        <a:pt x="605" y="267"/>
                      </a:lnTo>
                      <a:lnTo>
                        <a:pt x="610" y="257"/>
                      </a:lnTo>
                      <a:lnTo>
                        <a:pt x="616" y="247"/>
                      </a:lnTo>
                      <a:lnTo>
                        <a:pt x="622" y="235"/>
                      </a:lnTo>
                      <a:lnTo>
                        <a:pt x="628" y="225"/>
                      </a:lnTo>
                      <a:lnTo>
                        <a:pt x="632" y="213"/>
                      </a:lnTo>
                      <a:lnTo>
                        <a:pt x="637" y="203"/>
                      </a:lnTo>
                      <a:lnTo>
                        <a:pt x="641" y="191"/>
                      </a:lnTo>
                      <a:lnTo>
                        <a:pt x="641" y="174"/>
                      </a:lnTo>
                      <a:lnTo>
                        <a:pt x="638" y="152"/>
                      </a:lnTo>
                      <a:lnTo>
                        <a:pt x="632" y="129"/>
                      </a:lnTo>
                      <a:lnTo>
                        <a:pt x="626" y="105"/>
                      </a:lnTo>
                      <a:lnTo>
                        <a:pt x="620" y="82"/>
                      </a:lnTo>
                      <a:lnTo>
                        <a:pt x="614" y="63"/>
                      </a:lnTo>
                      <a:lnTo>
                        <a:pt x="609" y="51"/>
                      </a:lnTo>
                      <a:lnTo>
                        <a:pt x="608" y="46"/>
                      </a:lnTo>
                      <a:lnTo>
                        <a:pt x="605" y="43"/>
                      </a:lnTo>
                      <a:lnTo>
                        <a:pt x="595" y="37"/>
                      </a:lnTo>
                      <a:lnTo>
                        <a:pt x="584" y="29"/>
                      </a:lnTo>
                      <a:lnTo>
                        <a:pt x="570" y="21"/>
                      </a:lnTo>
                      <a:lnTo>
                        <a:pt x="556" y="13"/>
                      </a:lnTo>
                      <a:lnTo>
                        <a:pt x="544" y="7"/>
                      </a:lnTo>
                      <a:lnTo>
                        <a:pt x="535" y="2"/>
                      </a:lnTo>
                      <a:lnTo>
                        <a:pt x="532" y="0"/>
                      </a:lnTo>
                      <a:lnTo>
                        <a:pt x="518" y="2"/>
                      </a:lnTo>
                      <a:lnTo>
                        <a:pt x="506" y="3"/>
                      </a:lnTo>
                      <a:lnTo>
                        <a:pt x="492" y="5"/>
                      </a:lnTo>
                      <a:lnTo>
                        <a:pt x="478" y="6"/>
                      </a:lnTo>
                      <a:lnTo>
                        <a:pt x="465" y="7"/>
                      </a:lnTo>
                      <a:lnTo>
                        <a:pt x="451" y="8"/>
                      </a:lnTo>
                      <a:lnTo>
                        <a:pt x="439" y="12"/>
                      </a:lnTo>
                      <a:lnTo>
                        <a:pt x="426" y="15"/>
                      </a:lnTo>
                      <a:lnTo>
                        <a:pt x="406" y="21"/>
                      </a:lnTo>
                      <a:lnTo>
                        <a:pt x="388" y="28"/>
                      </a:lnTo>
                      <a:lnTo>
                        <a:pt x="371" y="35"/>
                      </a:lnTo>
                      <a:lnTo>
                        <a:pt x="352" y="41"/>
                      </a:lnTo>
                      <a:lnTo>
                        <a:pt x="335" y="48"/>
                      </a:lnTo>
                      <a:lnTo>
                        <a:pt x="318" y="56"/>
                      </a:lnTo>
                      <a:lnTo>
                        <a:pt x="302" y="63"/>
                      </a:lnTo>
                      <a:lnTo>
                        <a:pt x="286" y="71"/>
                      </a:lnTo>
                      <a:lnTo>
                        <a:pt x="269" y="81"/>
                      </a:lnTo>
                      <a:lnTo>
                        <a:pt x="254" y="90"/>
                      </a:lnTo>
                      <a:lnTo>
                        <a:pt x="239" y="99"/>
                      </a:lnTo>
                      <a:lnTo>
                        <a:pt x="225" y="109"/>
                      </a:lnTo>
                      <a:lnTo>
                        <a:pt x="211" y="120"/>
                      </a:lnTo>
                      <a:lnTo>
                        <a:pt x="197" y="131"/>
                      </a:lnTo>
                      <a:lnTo>
                        <a:pt x="183" y="144"/>
                      </a:lnTo>
                      <a:lnTo>
                        <a:pt x="170" y="157"/>
                      </a:lnTo>
                      <a:lnTo>
                        <a:pt x="150" y="179"/>
                      </a:lnTo>
                      <a:lnTo>
                        <a:pt x="130" y="202"/>
                      </a:lnTo>
                      <a:lnTo>
                        <a:pt x="109" y="227"/>
                      </a:lnTo>
                      <a:lnTo>
                        <a:pt x="91" y="254"/>
                      </a:lnTo>
                      <a:lnTo>
                        <a:pt x="72" y="281"/>
                      </a:lnTo>
                      <a:lnTo>
                        <a:pt x="56" y="309"/>
                      </a:lnTo>
                      <a:lnTo>
                        <a:pt x="40" y="339"/>
                      </a:lnTo>
                      <a:lnTo>
                        <a:pt x="28" y="369"/>
                      </a:lnTo>
                      <a:lnTo>
                        <a:pt x="98" y="369"/>
                      </a:lnTo>
                      <a:lnTo>
                        <a:pt x="109" y="346"/>
                      </a:lnTo>
                      <a:lnTo>
                        <a:pt x="122" y="325"/>
                      </a:lnTo>
                      <a:lnTo>
                        <a:pt x="137" y="303"/>
                      </a:lnTo>
                      <a:lnTo>
                        <a:pt x="153" y="283"/>
                      </a:lnTo>
                      <a:lnTo>
                        <a:pt x="169" y="264"/>
                      </a:lnTo>
                      <a:lnTo>
                        <a:pt x="187" y="244"/>
                      </a:lnTo>
                      <a:lnTo>
                        <a:pt x="205" y="225"/>
                      </a:lnTo>
                      <a:lnTo>
                        <a:pt x="222" y="206"/>
                      </a:lnTo>
                      <a:lnTo>
                        <a:pt x="236" y="194"/>
                      </a:lnTo>
                      <a:lnTo>
                        <a:pt x="252" y="181"/>
                      </a:lnTo>
                      <a:lnTo>
                        <a:pt x="269" y="168"/>
                      </a:lnTo>
                      <a:lnTo>
                        <a:pt x="289" y="156"/>
                      </a:lnTo>
                      <a:lnTo>
                        <a:pt x="310" y="144"/>
                      </a:lnTo>
                      <a:lnTo>
                        <a:pt x="330" y="133"/>
                      </a:lnTo>
                      <a:lnTo>
                        <a:pt x="352" y="121"/>
                      </a:lnTo>
                      <a:lnTo>
                        <a:pt x="373" y="111"/>
                      </a:lnTo>
                      <a:lnTo>
                        <a:pt x="393" y="101"/>
                      </a:lnTo>
                      <a:lnTo>
                        <a:pt x="412" y="92"/>
                      </a:lnTo>
                      <a:lnTo>
                        <a:pt x="430" y="84"/>
                      </a:lnTo>
                      <a:lnTo>
                        <a:pt x="444" y="76"/>
                      </a:lnTo>
                      <a:lnTo>
                        <a:pt x="456" y="70"/>
                      </a:lnTo>
                      <a:lnTo>
                        <a:pt x="466" y="65"/>
                      </a:lnTo>
                      <a:lnTo>
                        <a:pt x="471" y="61"/>
                      </a:lnTo>
                      <a:lnTo>
                        <a:pt x="473" y="58"/>
                      </a:lnTo>
                      <a:lnTo>
                        <a:pt x="483" y="58"/>
                      </a:lnTo>
                      <a:lnTo>
                        <a:pt x="495" y="58"/>
                      </a:lnTo>
                      <a:lnTo>
                        <a:pt x="510" y="60"/>
                      </a:lnTo>
                      <a:lnTo>
                        <a:pt x="525" y="62"/>
                      </a:lnTo>
                      <a:lnTo>
                        <a:pt x="540" y="66"/>
                      </a:lnTo>
                      <a:lnTo>
                        <a:pt x="552" y="68"/>
                      </a:lnTo>
                      <a:lnTo>
                        <a:pt x="560" y="69"/>
                      </a:lnTo>
                      <a:lnTo>
                        <a:pt x="563" y="70"/>
                      </a:lnTo>
                      <a:lnTo>
                        <a:pt x="556" y="90"/>
                      </a:lnTo>
                      <a:lnTo>
                        <a:pt x="546" y="108"/>
                      </a:lnTo>
                      <a:lnTo>
                        <a:pt x="533" y="126"/>
                      </a:lnTo>
                      <a:lnTo>
                        <a:pt x="518" y="141"/>
                      </a:lnTo>
                      <a:lnTo>
                        <a:pt x="502" y="156"/>
                      </a:lnTo>
                      <a:lnTo>
                        <a:pt x="486" y="169"/>
                      </a:lnTo>
                      <a:lnTo>
                        <a:pt x="470" y="183"/>
                      </a:lnTo>
                      <a:lnTo>
                        <a:pt x="455" y="197"/>
                      </a:lnTo>
                      <a:lnTo>
                        <a:pt x="436" y="215"/>
                      </a:lnTo>
                      <a:lnTo>
                        <a:pt x="418" y="234"/>
                      </a:lnTo>
                      <a:lnTo>
                        <a:pt x="398" y="252"/>
                      </a:lnTo>
                      <a:lnTo>
                        <a:pt x="380" y="270"/>
                      </a:lnTo>
                      <a:lnTo>
                        <a:pt x="360" y="287"/>
                      </a:lnTo>
                      <a:lnTo>
                        <a:pt x="341" y="303"/>
                      </a:lnTo>
                      <a:lnTo>
                        <a:pt x="320" y="319"/>
                      </a:lnTo>
                      <a:lnTo>
                        <a:pt x="301" y="335"/>
                      </a:lnTo>
                      <a:lnTo>
                        <a:pt x="279" y="350"/>
                      </a:lnTo>
                      <a:lnTo>
                        <a:pt x="258" y="365"/>
                      </a:lnTo>
                      <a:lnTo>
                        <a:pt x="236" y="379"/>
                      </a:lnTo>
                      <a:lnTo>
                        <a:pt x="214" y="393"/>
                      </a:lnTo>
                      <a:lnTo>
                        <a:pt x="191" y="407"/>
                      </a:lnTo>
                      <a:lnTo>
                        <a:pt x="168" y="419"/>
                      </a:lnTo>
                      <a:lnTo>
                        <a:pt x="145" y="432"/>
                      </a:lnTo>
                      <a:lnTo>
                        <a:pt x="121" y="444"/>
                      </a:lnTo>
                      <a:lnTo>
                        <a:pt x="116" y="446"/>
                      </a:lnTo>
                      <a:lnTo>
                        <a:pt x="110" y="447"/>
                      </a:lnTo>
                      <a:lnTo>
                        <a:pt x="106" y="449"/>
                      </a:lnTo>
                      <a:lnTo>
                        <a:pt x="100" y="449"/>
                      </a:lnTo>
                      <a:lnTo>
                        <a:pt x="96" y="451"/>
                      </a:lnTo>
                      <a:lnTo>
                        <a:pt x="90" y="451"/>
                      </a:lnTo>
                      <a:lnTo>
                        <a:pt x="84" y="452"/>
                      </a:lnTo>
                      <a:lnTo>
                        <a:pt x="78" y="452"/>
                      </a:lnTo>
                      <a:lnTo>
                        <a:pt x="81" y="433"/>
                      </a:lnTo>
                      <a:lnTo>
                        <a:pt x="85" y="410"/>
                      </a:lnTo>
                      <a:lnTo>
                        <a:pt x="92" y="387"/>
                      </a:lnTo>
                      <a:lnTo>
                        <a:pt x="98" y="369"/>
                      </a:lnTo>
                      <a:lnTo>
                        <a:pt x="28" y="369"/>
                      </a:lnTo>
                      <a:lnTo>
                        <a:pt x="19" y="395"/>
                      </a:lnTo>
                      <a:lnTo>
                        <a:pt x="10" y="426"/>
                      </a:lnTo>
                      <a:lnTo>
                        <a:pt x="3" y="457"/>
                      </a:lnTo>
                      <a:lnTo>
                        <a:pt x="0" y="484"/>
                      </a:lnTo>
                      <a:lnTo>
                        <a:pt x="39" y="513"/>
                      </a:lnTo>
                      <a:lnTo>
                        <a:pt x="46" y="517"/>
                      </a:lnTo>
                      <a:lnTo>
                        <a:pt x="120" y="517"/>
                      </a:lnTo>
                      <a:lnTo>
                        <a:pt x="119" y="516"/>
                      </a:lnTo>
                      <a:lnTo>
                        <a:pt x="117" y="515"/>
                      </a:lnTo>
                      <a:lnTo>
                        <a:pt x="116" y="514"/>
                      </a:lnTo>
                      <a:lnTo>
                        <a:pt x="115" y="513"/>
                      </a:lnTo>
                      <a:lnTo>
                        <a:pt x="114" y="512"/>
                      </a:lnTo>
                      <a:lnTo>
                        <a:pt x="114" y="510"/>
                      </a:lnTo>
                      <a:lnTo>
                        <a:pt x="113" y="509"/>
                      </a:lnTo>
                      <a:lnTo>
                        <a:pt x="112" y="508"/>
                      </a:lnTo>
                      <a:lnTo>
                        <a:pt x="130" y="502"/>
                      </a:lnTo>
                      <a:lnTo>
                        <a:pt x="148" y="495"/>
                      </a:lnTo>
                      <a:lnTo>
                        <a:pt x="166" y="487"/>
                      </a:lnTo>
                      <a:lnTo>
                        <a:pt x="184" y="479"/>
                      </a:lnTo>
                      <a:lnTo>
                        <a:pt x="200" y="470"/>
                      </a:lnTo>
                      <a:lnTo>
                        <a:pt x="218" y="460"/>
                      </a:lnTo>
                      <a:lnTo>
                        <a:pt x="234" y="449"/>
                      </a:lnTo>
                      <a:lnTo>
                        <a:pt x="251" y="439"/>
                      </a:lnTo>
                      <a:lnTo>
                        <a:pt x="267" y="428"/>
                      </a:lnTo>
                      <a:lnTo>
                        <a:pt x="283" y="417"/>
                      </a:lnTo>
                      <a:lnTo>
                        <a:pt x="298" y="404"/>
                      </a:lnTo>
                      <a:lnTo>
                        <a:pt x="314" y="393"/>
                      </a:lnTo>
                      <a:lnTo>
                        <a:pt x="329" y="381"/>
                      </a:lnTo>
                      <a:lnTo>
                        <a:pt x="345" y="370"/>
                      </a:lnTo>
                      <a:lnTo>
                        <a:pt x="362" y="358"/>
                      </a:lnTo>
                      <a:lnTo>
                        <a:pt x="377" y="347"/>
                      </a:lnTo>
                      <a:lnTo>
                        <a:pt x="393" y="335"/>
                      </a:lnTo>
                      <a:lnTo>
                        <a:pt x="408" y="323"/>
                      </a:lnTo>
                      <a:lnTo>
                        <a:pt x="423" y="310"/>
                      </a:lnTo>
                      <a:lnTo>
                        <a:pt x="438" y="297"/>
                      </a:lnTo>
                      <a:lnTo>
                        <a:pt x="453" y="283"/>
                      </a:lnTo>
                      <a:lnTo>
                        <a:pt x="466" y="270"/>
                      </a:lnTo>
                      <a:lnTo>
                        <a:pt x="480" y="256"/>
                      </a:lnTo>
                      <a:lnTo>
                        <a:pt x="494" y="242"/>
                      </a:lnTo>
                      <a:lnTo>
                        <a:pt x="508" y="227"/>
                      </a:lnTo>
                      <a:lnTo>
                        <a:pt x="521" y="212"/>
                      </a:lnTo>
                      <a:lnTo>
                        <a:pt x="533" y="197"/>
                      </a:lnTo>
                      <a:lnTo>
                        <a:pt x="546" y="182"/>
                      </a:lnTo>
                      <a:lnTo>
                        <a:pt x="559" y="166"/>
                      </a:lnTo>
                      <a:lnTo>
                        <a:pt x="571" y="151"/>
                      </a:lnTo>
                      <a:lnTo>
                        <a:pt x="583" y="135"/>
                      </a:lnTo>
                      <a:lnTo>
                        <a:pt x="594" y="119"/>
                      </a:lnTo>
                      <a:lnTo>
                        <a:pt x="595" y="134"/>
                      </a:lnTo>
                      <a:lnTo>
                        <a:pt x="597" y="151"/>
                      </a:lnTo>
                      <a:lnTo>
                        <a:pt x="595" y="168"/>
                      </a:lnTo>
                      <a:lnTo>
                        <a:pt x="591" y="183"/>
                      </a:lnTo>
                      <a:lnTo>
                        <a:pt x="577" y="205"/>
                      </a:lnTo>
                      <a:lnTo>
                        <a:pt x="563" y="226"/>
                      </a:lnTo>
                      <a:lnTo>
                        <a:pt x="548" y="247"/>
                      </a:lnTo>
                      <a:lnTo>
                        <a:pt x="532" y="266"/>
                      </a:lnTo>
                      <a:lnTo>
                        <a:pt x="516" y="286"/>
                      </a:lnTo>
                      <a:lnTo>
                        <a:pt x="499" y="304"/>
                      </a:lnTo>
                      <a:lnTo>
                        <a:pt x="480" y="321"/>
                      </a:lnTo>
                      <a:lnTo>
                        <a:pt x="463" y="339"/>
                      </a:lnTo>
                      <a:lnTo>
                        <a:pt x="443" y="356"/>
                      </a:lnTo>
                      <a:lnTo>
                        <a:pt x="424" y="372"/>
                      </a:lnTo>
                      <a:lnTo>
                        <a:pt x="404" y="388"/>
                      </a:lnTo>
                      <a:lnTo>
                        <a:pt x="385" y="404"/>
                      </a:lnTo>
                      <a:lnTo>
                        <a:pt x="365" y="419"/>
                      </a:lnTo>
                      <a:lnTo>
                        <a:pt x="344" y="434"/>
                      </a:lnTo>
                      <a:lnTo>
                        <a:pt x="324" y="449"/>
                      </a:lnTo>
                      <a:lnTo>
                        <a:pt x="303" y="464"/>
                      </a:lnTo>
                      <a:lnTo>
                        <a:pt x="284" y="477"/>
                      </a:lnTo>
                      <a:lnTo>
                        <a:pt x="265" y="491"/>
                      </a:lnTo>
                      <a:lnTo>
                        <a:pt x="244" y="504"/>
                      </a:lnTo>
                      <a:lnTo>
                        <a:pt x="225" y="515"/>
                      </a:lnTo>
                      <a:lnTo>
                        <a:pt x="203" y="525"/>
                      </a:lnTo>
                      <a:lnTo>
                        <a:pt x="181" y="534"/>
                      </a:lnTo>
                      <a:lnTo>
                        <a:pt x="159" y="538"/>
                      </a:lnTo>
                      <a:lnTo>
                        <a:pt x="136" y="539"/>
                      </a:lnTo>
                      <a:lnTo>
                        <a:pt x="134" y="536"/>
                      </a:lnTo>
                      <a:lnTo>
                        <a:pt x="129" y="529"/>
                      </a:lnTo>
                      <a:lnTo>
                        <a:pt x="123" y="522"/>
                      </a:lnTo>
                      <a:lnTo>
                        <a:pt x="120" y="517"/>
                      </a:lnTo>
                      <a:lnTo>
                        <a:pt x="46" y="517"/>
                      </a:lnTo>
                      <a:lnTo>
                        <a:pt x="167" y="607"/>
                      </a:lnTo>
                      <a:lnTo>
                        <a:pt x="177" y="604"/>
                      </a:lnTo>
                      <a:lnTo>
                        <a:pt x="189" y="598"/>
                      </a:lnTo>
                      <a:lnTo>
                        <a:pt x="201" y="592"/>
                      </a:lnTo>
                      <a:lnTo>
                        <a:pt x="213" y="587"/>
                      </a:lnTo>
                      <a:lnTo>
                        <a:pt x="226" y="581"/>
                      </a:lnTo>
                      <a:lnTo>
                        <a:pt x="237" y="575"/>
                      </a:lnTo>
                      <a:lnTo>
                        <a:pt x="249" y="569"/>
                      </a:lnTo>
                      <a:lnTo>
                        <a:pt x="258" y="565"/>
                      </a:lnTo>
                      <a:lnTo>
                        <a:pt x="268" y="568"/>
                      </a:lnTo>
                      <a:lnTo>
                        <a:pt x="280" y="574"/>
                      </a:lnTo>
                      <a:lnTo>
                        <a:pt x="294" y="581"/>
                      </a:lnTo>
                      <a:lnTo>
                        <a:pt x="309" y="589"/>
                      </a:lnTo>
                      <a:lnTo>
                        <a:pt x="324" y="598"/>
                      </a:lnTo>
                      <a:lnTo>
                        <a:pt x="340" y="608"/>
                      </a:lnTo>
                      <a:lnTo>
                        <a:pt x="357" y="619"/>
                      </a:lnTo>
                      <a:lnTo>
                        <a:pt x="374" y="630"/>
                      </a:lnTo>
                      <a:lnTo>
                        <a:pt x="390" y="642"/>
                      </a:lnTo>
                      <a:lnTo>
                        <a:pt x="406" y="652"/>
                      </a:lnTo>
                      <a:lnTo>
                        <a:pt x="423" y="664"/>
                      </a:lnTo>
                      <a:lnTo>
                        <a:pt x="436" y="675"/>
                      </a:lnTo>
                      <a:lnTo>
                        <a:pt x="450" y="686"/>
                      </a:lnTo>
                      <a:lnTo>
                        <a:pt x="462" y="696"/>
                      </a:lnTo>
                      <a:lnTo>
                        <a:pt x="471" y="705"/>
                      </a:lnTo>
                      <a:lnTo>
                        <a:pt x="479" y="713"/>
                      </a:lnTo>
                      <a:lnTo>
                        <a:pt x="481" y="716"/>
                      </a:lnTo>
                      <a:lnTo>
                        <a:pt x="485" y="721"/>
                      </a:lnTo>
                      <a:lnTo>
                        <a:pt x="492" y="729"/>
                      </a:lnTo>
                      <a:lnTo>
                        <a:pt x="500" y="741"/>
                      </a:lnTo>
                      <a:lnTo>
                        <a:pt x="510" y="755"/>
                      </a:lnTo>
                      <a:lnTo>
                        <a:pt x="521" y="770"/>
                      </a:lnTo>
                      <a:lnTo>
                        <a:pt x="533" y="787"/>
                      </a:lnTo>
                      <a:lnTo>
                        <a:pt x="547" y="805"/>
                      </a:lnTo>
                      <a:lnTo>
                        <a:pt x="635" y="805"/>
                      </a:lnTo>
                      <a:lnTo>
                        <a:pt x="629" y="797"/>
                      </a:lnTo>
                      <a:lnTo>
                        <a:pt x="623" y="789"/>
                      </a:lnTo>
                      <a:lnTo>
                        <a:pt x="616" y="781"/>
                      </a:lnTo>
                      <a:lnTo>
                        <a:pt x="610" y="773"/>
                      </a:lnTo>
                      <a:lnTo>
                        <a:pt x="603" y="765"/>
                      </a:lnTo>
                      <a:lnTo>
                        <a:pt x="598" y="757"/>
                      </a:lnTo>
                      <a:lnTo>
                        <a:pt x="592" y="750"/>
                      </a:lnTo>
                      <a:lnTo>
                        <a:pt x="587" y="743"/>
                      </a:lnTo>
                      <a:lnTo>
                        <a:pt x="593" y="742"/>
                      </a:lnTo>
                      <a:lnTo>
                        <a:pt x="599" y="741"/>
                      </a:lnTo>
                      <a:lnTo>
                        <a:pt x="605" y="740"/>
                      </a:lnTo>
                      <a:lnTo>
                        <a:pt x="610" y="739"/>
                      </a:lnTo>
                      <a:lnTo>
                        <a:pt x="616" y="737"/>
                      </a:lnTo>
                      <a:lnTo>
                        <a:pt x="622" y="736"/>
                      </a:lnTo>
                      <a:lnTo>
                        <a:pt x="628" y="734"/>
                      </a:lnTo>
                      <a:lnTo>
                        <a:pt x="633" y="733"/>
                      </a:lnTo>
                      <a:lnTo>
                        <a:pt x="635" y="733"/>
                      </a:lnTo>
                      <a:lnTo>
                        <a:pt x="636" y="732"/>
                      </a:lnTo>
                      <a:lnTo>
                        <a:pt x="637" y="731"/>
                      </a:lnTo>
                      <a:lnTo>
                        <a:pt x="637" y="729"/>
                      </a:lnTo>
                      <a:lnTo>
                        <a:pt x="636" y="728"/>
                      </a:lnTo>
                      <a:lnTo>
                        <a:pt x="635" y="727"/>
                      </a:lnTo>
                      <a:lnTo>
                        <a:pt x="633" y="726"/>
                      </a:lnTo>
                      <a:lnTo>
                        <a:pt x="632" y="726"/>
                      </a:lnTo>
                      <a:lnTo>
                        <a:pt x="624" y="722"/>
                      </a:lnTo>
                      <a:lnTo>
                        <a:pt x="616" y="720"/>
                      </a:lnTo>
                      <a:lnTo>
                        <a:pt x="608" y="719"/>
                      </a:lnTo>
                      <a:lnTo>
                        <a:pt x="600" y="718"/>
                      </a:lnTo>
                      <a:lnTo>
                        <a:pt x="591" y="718"/>
                      </a:lnTo>
                      <a:lnTo>
                        <a:pt x="583" y="718"/>
                      </a:lnTo>
                      <a:lnTo>
                        <a:pt x="573" y="718"/>
                      </a:lnTo>
                      <a:lnTo>
                        <a:pt x="565" y="718"/>
                      </a:lnTo>
                      <a:lnTo>
                        <a:pt x="561" y="712"/>
                      </a:lnTo>
                      <a:lnTo>
                        <a:pt x="556" y="708"/>
                      </a:lnTo>
                      <a:lnTo>
                        <a:pt x="553" y="702"/>
                      </a:lnTo>
                      <a:lnTo>
                        <a:pt x="548" y="697"/>
                      </a:lnTo>
                      <a:lnTo>
                        <a:pt x="544" y="691"/>
                      </a:lnTo>
                      <a:lnTo>
                        <a:pt x="539" y="687"/>
                      </a:lnTo>
                      <a:lnTo>
                        <a:pt x="534" y="681"/>
                      </a:lnTo>
                      <a:lnTo>
                        <a:pt x="530" y="676"/>
                      </a:lnTo>
                      <a:lnTo>
                        <a:pt x="535" y="675"/>
                      </a:lnTo>
                      <a:lnTo>
                        <a:pt x="541" y="674"/>
                      </a:lnTo>
                      <a:lnTo>
                        <a:pt x="547" y="673"/>
                      </a:lnTo>
                      <a:lnTo>
                        <a:pt x="554" y="672"/>
                      </a:lnTo>
                      <a:lnTo>
                        <a:pt x="560" y="671"/>
                      </a:lnTo>
                      <a:lnTo>
                        <a:pt x="565" y="669"/>
                      </a:lnTo>
                      <a:lnTo>
                        <a:pt x="571" y="667"/>
                      </a:lnTo>
                      <a:lnTo>
                        <a:pt x="577" y="666"/>
                      </a:lnTo>
                      <a:lnTo>
                        <a:pt x="578" y="666"/>
                      </a:lnTo>
                      <a:lnTo>
                        <a:pt x="579" y="665"/>
                      </a:lnTo>
                      <a:lnTo>
                        <a:pt x="580" y="664"/>
                      </a:lnTo>
                      <a:lnTo>
                        <a:pt x="580" y="663"/>
                      </a:lnTo>
                      <a:lnTo>
                        <a:pt x="579" y="661"/>
                      </a:lnTo>
                      <a:lnTo>
                        <a:pt x="578" y="660"/>
                      </a:lnTo>
                      <a:lnTo>
                        <a:pt x="577" y="659"/>
                      </a:lnTo>
                      <a:lnTo>
                        <a:pt x="576" y="659"/>
                      </a:lnTo>
                      <a:lnTo>
                        <a:pt x="567" y="656"/>
                      </a:lnTo>
                      <a:lnTo>
                        <a:pt x="559" y="653"/>
                      </a:lnTo>
                      <a:lnTo>
                        <a:pt x="549" y="651"/>
                      </a:lnTo>
                      <a:lnTo>
                        <a:pt x="540" y="650"/>
                      </a:lnTo>
                      <a:lnTo>
                        <a:pt x="532" y="650"/>
                      </a:lnTo>
                      <a:lnTo>
                        <a:pt x="523" y="650"/>
                      </a:lnTo>
                      <a:lnTo>
                        <a:pt x="514" y="650"/>
                      </a:lnTo>
                      <a:lnTo>
                        <a:pt x="504" y="651"/>
                      </a:lnTo>
                      <a:lnTo>
                        <a:pt x="500" y="646"/>
                      </a:lnTo>
                      <a:lnTo>
                        <a:pt x="495" y="642"/>
                      </a:lnTo>
                      <a:lnTo>
                        <a:pt x="491" y="637"/>
                      </a:lnTo>
                      <a:lnTo>
                        <a:pt x="485" y="633"/>
                      </a:lnTo>
                      <a:lnTo>
                        <a:pt x="480" y="628"/>
                      </a:lnTo>
                      <a:lnTo>
                        <a:pt x="476" y="623"/>
                      </a:lnTo>
                      <a:lnTo>
                        <a:pt x="470" y="619"/>
                      </a:lnTo>
                      <a:lnTo>
                        <a:pt x="465" y="614"/>
                      </a:lnTo>
                      <a:lnTo>
                        <a:pt x="472" y="613"/>
                      </a:lnTo>
                      <a:lnTo>
                        <a:pt x="478" y="612"/>
                      </a:lnTo>
                      <a:lnTo>
                        <a:pt x="485" y="611"/>
                      </a:lnTo>
                      <a:lnTo>
                        <a:pt x="491" y="610"/>
                      </a:lnTo>
                      <a:lnTo>
                        <a:pt x="496" y="608"/>
                      </a:lnTo>
                      <a:lnTo>
                        <a:pt x="503" y="607"/>
                      </a:lnTo>
                      <a:lnTo>
                        <a:pt x="509" y="605"/>
                      </a:lnTo>
                      <a:lnTo>
                        <a:pt x="516" y="604"/>
                      </a:lnTo>
                      <a:lnTo>
                        <a:pt x="517" y="603"/>
                      </a:lnTo>
                      <a:lnTo>
                        <a:pt x="518" y="602"/>
                      </a:lnTo>
                      <a:lnTo>
                        <a:pt x="519" y="600"/>
                      </a:lnTo>
                      <a:lnTo>
                        <a:pt x="519" y="599"/>
                      </a:lnTo>
                      <a:lnTo>
                        <a:pt x="519" y="598"/>
                      </a:lnTo>
                      <a:lnTo>
                        <a:pt x="518" y="597"/>
                      </a:lnTo>
                      <a:lnTo>
                        <a:pt x="517" y="596"/>
                      </a:lnTo>
                      <a:lnTo>
                        <a:pt x="516" y="596"/>
                      </a:lnTo>
                      <a:lnTo>
                        <a:pt x="506" y="592"/>
                      </a:lnTo>
                      <a:lnTo>
                        <a:pt x="496" y="590"/>
                      </a:lnTo>
                      <a:lnTo>
                        <a:pt x="486" y="588"/>
                      </a:lnTo>
                      <a:lnTo>
                        <a:pt x="476" y="587"/>
                      </a:lnTo>
                      <a:lnTo>
                        <a:pt x="465" y="587"/>
                      </a:lnTo>
                      <a:lnTo>
                        <a:pt x="455" y="588"/>
                      </a:lnTo>
                      <a:lnTo>
                        <a:pt x="444" y="588"/>
                      </a:lnTo>
                      <a:lnTo>
                        <a:pt x="434" y="589"/>
                      </a:lnTo>
                      <a:lnTo>
                        <a:pt x="427" y="584"/>
                      </a:lnTo>
                      <a:lnTo>
                        <a:pt x="421" y="580"/>
                      </a:lnTo>
                      <a:lnTo>
                        <a:pt x="415" y="575"/>
                      </a:lnTo>
                      <a:lnTo>
                        <a:pt x="408" y="570"/>
                      </a:lnTo>
                      <a:lnTo>
                        <a:pt x="402" y="566"/>
                      </a:lnTo>
                      <a:lnTo>
                        <a:pt x="395" y="561"/>
                      </a:lnTo>
                      <a:lnTo>
                        <a:pt x="388" y="557"/>
                      </a:lnTo>
                      <a:lnTo>
                        <a:pt x="381" y="553"/>
                      </a:lnTo>
                      <a:lnTo>
                        <a:pt x="374" y="548"/>
                      </a:lnTo>
                      <a:lnTo>
                        <a:pt x="367" y="545"/>
                      </a:lnTo>
                      <a:lnTo>
                        <a:pt x="360" y="542"/>
                      </a:lnTo>
                      <a:lnTo>
                        <a:pt x="354" y="539"/>
                      </a:lnTo>
                      <a:lnTo>
                        <a:pt x="347" y="537"/>
                      </a:lnTo>
                      <a:lnTo>
                        <a:pt x="339" y="535"/>
                      </a:lnTo>
                      <a:lnTo>
                        <a:pt x="332" y="532"/>
                      </a:lnTo>
                      <a:lnTo>
                        <a:pt x="324" y="531"/>
                      </a:lnTo>
                      <a:lnTo>
                        <a:pt x="341" y="521"/>
                      </a:lnTo>
                      <a:lnTo>
                        <a:pt x="358" y="510"/>
                      </a:lnTo>
                      <a:lnTo>
                        <a:pt x="375" y="500"/>
                      </a:lnTo>
                      <a:lnTo>
                        <a:pt x="393" y="489"/>
                      </a:lnTo>
                      <a:lnTo>
                        <a:pt x="409" y="477"/>
                      </a:lnTo>
                      <a:lnTo>
                        <a:pt x="425" y="466"/>
                      </a:lnTo>
                      <a:lnTo>
                        <a:pt x="441" y="453"/>
                      </a:lnTo>
                      <a:lnTo>
                        <a:pt x="456" y="440"/>
                      </a:lnTo>
                      <a:lnTo>
                        <a:pt x="471" y="428"/>
                      </a:lnTo>
                      <a:lnTo>
                        <a:pt x="486" y="414"/>
                      </a:lnTo>
                      <a:lnTo>
                        <a:pt x="500" y="400"/>
                      </a:lnTo>
                      <a:lnTo>
                        <a:pt x="515" y="386"/>
                      </a:lnTo>
                      <a:lnTo>
                        <a:pt x="527" y="371"/>
                      </a:lnTo>
                      <a:lnTo>
                        <a:pt x="541" y="356"/>
                      </a:lnTo>
                      <a:lnTo>
                        <a:pt x="553" y="341"/>
                      </a:lnTo>
                      <a:lnTo>
                        <a:pt x="565" y="325"/>
                      </a:lnTo>
                      <a:lnTo>
                        <a:pt x="559" y="354"/>
                      </a:lnTo>
                      <a:lnTo>
                        <a:pt x="555" y="383"/>
                      </a:lnTo>
                      <a:lnTo>
                        <a:pt x="555" y="413"/>
                      </a:lnTo>
                      <a:lnTo>
                        <a:pt x="561" y="441"/>
                      </a:lnTo>
                      <a:lnTo>
                        <a:pt x="564" y="449"/>
                      </a:lnTo>
                      <a:lnTo>
                        <a:pt x="568" y="459"/>
                      </a:lnTo>
                      <a:lnTo>
                        <a:pt x="570" y="467"/>
                      </a:lnTo>
                      <a:lnTo>
                        <a:pt x="573" y="476"/>
                      </a:lnTo>
                      <a:lnTo>
                        <a:pt x="565" y="498"/>
                      </a:lnTo>
                      <a:lnTo>
                        <a:pt x="560" y="521"/>
                      </a:lnTo>
                      <a:lnTo>
                        <a:pt x="556" y="543"/>
                      </a:lnTo>
                      <a:lnTo>
                        <a:pt x="557" y="567"/>
                      </a:lnTo>
                      <a:lnTo>
                        <a:pt x="557" y="568"/>
                      </a:lnTo>
                      <a:lnTo>
                        <a:pt x="557" y="570"/>
                      </a:lnTo>
                      <a:lnTo>
                        <a:pt x="559" y="572"/>
                      </a:lnTo>
                      <a:lnTo>
                        <a:pt x="560" y="572"/>
                      </a:lnTo>
                      <a:lnTo>
                        <a:pt x="561" y="572"/>
                      </a:lnTo>
                      <a:lnTo>
                        <a:pt x="562" y="572"/>
                      </a:lnTo>
                      <a:lnTo>
                        <a:pt x="563" y="570"/>
                      </a:lnTo>
                      <a:lnTo>
                        <a:pt x="564" y="569"/>
                      </a:lnTo>
                      <a:lnTo>
                        <a:pt x="571" y="557"/>
                      </a:lnTo>
                      <a:lnTo>
                        <a:pt x="578" y="543"/>
                      </a:lnTo>
                      <a:lnTo>
                        <a:pt x="584" y="529"/>
                      </a:lnTo>
                      <a:lnTo>
                        <a:pt x="590" y="515"/>
                      </a:lnTo>
                      <a:lnTo>
                        <a:pt x="595" y="527"/>
                      </a:lnTo>
                      <a:lnTo>
                        <a:pt x="602" y="539"/>
                      </a:lnTo>
                      <a:lnTo>
                        <a:pt x="608" y="551"/>
                      </a:lnTo>
                      <a:lnTo>
                        <a:pt x="615" y="563"/>
                      </a:lnTo>
                      <a:lnTo>
                        <a:pt x="609" y="583"/>
                      </a:lnTo>
                      <a:lnTo>
                        <a:pt x="605" y="602"/>
                      </a:lnTo>
                      <a:lnTo>
                        <a:pt x="602" y="621"/>
                      </a:lnTo>
                      <a:lnTo>
                        <a:pt x="603" y="641"/>
                      </a:lnTo>
                      <a:lnTo>
                        <a:pt x="603" y="642"/>
                      </a:lnTo>
                      <a:lnTo>
                        <a:pt x="605" y="644"/>
                      </a:lnTo>
                      <a:lnTo>
                        <a:pt x="605" y="645"/>
                      </a:lnTo>
                      <a:lnTo>
                        <a:pt x="606" y="645"/>
                      </a:lnTo>
                      <a:lnTo>
                        <a:pt x="607" y="645"/>
                      </a:lnTo>
                      <a:lnTo>
                        <a:pt x="609" y="645"/>
                      </a:lnTo>
                      <a:lnTo>
                        <a:pt x="610" y="644"/>
                      </a:lnTo>
                      <a:lnTo>
                        <a:pt x="610" y="643"/>
                      </a:lnTo>
                      <a:lnTo>
                        <a:pt x="617" y="631"/>
                      </a:lnTo>
                      <a:lnTo>
                        <a:pt x="623" y="620"/>
                      </a:lnTo>
                      <a:lnTo>
                        <a:pt x="629" y="607"/>
                      </a:lnTo>
                      <a:lnTo>
                        <a:pt x="633" y="596"/>
                      </a:lnTo>
                      <a:lnTo>
                        <a:pt x="641" y="607"/>
                      </a:lnTo>
                      <a:lnTo>
                        <a:pt x="650" y="619"/>
                      </a:lnTo>
                      <a:lnTo>
                        <a:pt x="656" y="630"/>
                      </a:lnTo>
                      <a:lnTo>
                        <a:pt x="664" y="642"/>
                      </a:lnTo>
                      <a:lnTo>
                        <a:pt x="659" y="659"/>
                      </a:lnTo>
                      <a:lnTo>
                        <a:pt x="655" y="676"/>
                      </a:lnTo>
                      <a:lnTo>
                        <a:pt x="654" y="694"/>
                      </a:lnTo>
                      <a:lnTo>
                        <a:pt x="655" y="712"/>
                      </a:lnTo>
                      <a:lnTo>
                        <a:pt x="655" y="713"/>
                      </a:lnTo>
                      <a:lnTo>
                        <a:pt x="655" y="716"/>
                      </a:lnTo>
                      <a:lnTo>
                        <a:pt x="656" y="717"/>
                      </a:lnTo>
                      <a:lnTo>
                        <a:pt x="658" y="717"/>
                      </a:lnTo>
                      <a:lnTo>
                        <a:pt x="659" y="717"/>
                      </a:lnTo>
                      <a:lnTo>
                        <a:pt x="660" y="717"/>
                      </a:lnTo>
                      <a:lnTo>
                        <a:pt x="661" y="716"/>
                      </a:lnTo>
                      <a:lnTo>
                        <a:pt x="662" y="714"/>
                      </a:lnTo>
                      <a:lnTo>
                        <a:pt x="668" y="704"/>
                      </a:lnTo>
                      <a:lnTo>
                        <a:pt x="674" y="693"/>
                      </a:lnTo>
                      <a:lnTo>
                        <a:pt x="679" y="681"/>
                      </a:lnTo>
                      <a:lnTo>
                        <a:pt x="684" y="669"/>
                      </a:lnTo>
                      <a:lnTo>
                        <a:pt x="697" y="686"/>
                      </a:lnTo>
                      <a:lnTo>
                        <a:pt x="709" y="703"/>
                      </a:lnTo>
                      <a:lnTo>
                        <a:pt x="722" y="719"/>
                      </a:lnTo>
                      <a:lnTo>
                        <a:pt x="736" y="735"/>
                      </a:lnTo>
                      <a:lnTo>
                        <a:pt x="750" y="751"/>
                      </a:lnTo>
                      <a:lnTo>
                        <a:pt x="762" y="767"/>
                      </a:lnTo>
                      <a:lnTo>
                        <a:pt x="776" y="784"/>
                      </a:lnTo>
                      <a:lnTo>
                        <a:pt x="790" y="800"/>
                      </a:lnTo>
                      <a:lnTo>
                        <a:pt x="804" y="815"/>
                      </a:lnTo>
                      <a:lnTo>
                        <a:pt x="817" y="831"/>
                      </a:lnTo>
                      <a:lnTo>
                        <a:pt x="830" y="847"/>
                      </a:lnTo>
                      <a:lnTo>
                        <a:pt x="844" y="863"/>
                      </a:lnTo>
                      <a:lnTo>
                        <a:pt x="858" y="879"/>
                      </a:lnTo>
                      <a:lnTo>
                        <a:pt x="871" y="894"/>
                      </a:lnTo>
                      <a:lnTo>
                        <a:pt x="884" y="910"/>
                      </a:lnTo>
                      <a:lnTo>
                        <a:pt x="897" y="926"/>
                      </a:lnTo>
                      <a:lnTo>
                        <a:pt x="922" y="959"/>
                      </a:lnTo>
                      <a:lnTo>
                        <a:pt x="948" y="991"/>
                      </a:lnTo>
                      <a:lnTo>
                        <a:pt x="974" y="1022"/>
                      </a:lnTo>
                      <a:lnTo>
                        <a:pt x="1000" y="1054"/>
                      </a:lnTo>
                      <a:lnTo>
                        <a:pt x="1025" y="1087"/>
                      </a:lnTo>
                      <a:lnTo>
                        <a:pt x="1050" y="1119"/>
                      </a:lnTo>
                      <a:lnTo>
                        <a:pt x="1077" y="1151"/>
                      </a:lnTo>
                      <a:lnTo>
                        <a:pt x="1102" y="1182"/>
                      </a:lnTo>
                      <a:lnTo>
                        <a:pt x="1127" y="1215"/>
                      </a:lnTo>
                      <a:lnTo>
                        <a:pt x="1153" y="1247"/>
                      </a:lnTo>
                      <a:lnTo>
                        <a:pt x="1178" y="1279"/>
                      </a:lnTo>
                      <a:lnTo>
                        <a:pt x="1204" y="1311"/>
                      </a:lnTo>
                      <a:lnTo>
                        <a:pt x="1229" y="1344"/>
                      </a:lnTo>
                      <a:lnTo>
                        <a:pt x="1254" y="1376"/>
                      </a:lnTo>
                      <a:lnTo>
                        <a:pt x="1280" y="1408"/>
                      </a:lnTo>
                      <a:lnTo>
                        <a:pt x="1305" y="1439"/>
                      </a:lnTo>
                      <a:lnTo>
                        <a:pt x="1330" y="1473"/>
                      </a:lnTo>
                      <a:lnTo>
                        <a:pt x="1356" y="1505"/>
                      </a:lnTo>
                      <a:lnTo>
                        <a:pt x="1381" y="1537"/>
                      </a:lnTo>
                      <a:lnTo>
                        <a:pt x="1406" y="1569"/>
                      </a:lnTo>
                      <a:lnTo>
                        <a:pt x="1430" y="1602"/>
                      </a:lnTo>
                      <a:lnTo>
                        <a:pt x="1456" y="1634"/>
                      </a:lnTo>
                      <a:lnTo>
                        <a:pt x="1481" y="1666"/>
                      </a:lnTo>
                      <a:lnTo>
                        <a:pt x="1505" y="1700"/>
                      </a:lnTo>
                      <a:lnTo>
                        <a:pt x="1531" y="1732"/>
                      </a:lnTo>
                      <a:lnTo>
                        <a:pt x="1555" y="1765"/>
                      </a:lnTo>
                      <a:lnTo>
                        <a:pt x="1579" y="1798"/>
                      </a:lnTo>
                      <a:lnTo>
                        <a:pt x="1604" y="1831"/>
                      </a:lnTo>
                      <a:lnTo>
                        <a:pt x="1629" y="1863"/>
                      </a:lnTo>
                      <a:lnTo>
                        <a:pt x="1653" y="1897"/>
                      </a:lnTo>
                      <a:lnTo>
                        <a:pt x="1677" y="1930"/>
                      </a:lnTo>
                      <a:lnTo>
                        <a:pt x="1701" y="1964"/>
                      </a:lnTo>
                      <a:lnTo>
                        <a:pt x="1680" y="1967"/>
                      </a:lnTo>
                      <a:lnTo>
                        <a:pt x="1663" y="1972"/>
                      </a:lnTo>
                      <a:lnTo>
                        <a:pt x="1649" y="1979"/>
                      </a:lnTo>
                      <a:lnTo>
                        <a:pt x="1639" y="1985"/>
                      </a:lnTo>
                      <a:lnTo>
                        <a:pt x="1629" y="1995"/>
                      </a:lnTo>
                      <a:lnTo>
                        <a:pt x="1618" y="2007"/>
                      </a:lnTo>
                      <a:lnTo>
                        <a:pt x="1608" y="2022"/>
                      </a:lnTo>
                      <a:lnTo>
                        <a:pt x="1594" y="2040"/>
                      </a:lnTo>
                      <a:lnTo>
                        <a:pt x="1567" y="2008"/>
                      </a:lnTo>
                      <a:lnTo>
                        <a:pt x="1541" y="1976"/>
                      </a:lnTo>
                      <a:lnTo>
                        <a:pt x="1514" y="1945"/>
                      </a:lnTo>
                      <a:lnTo>
                        <a:pt x="1488" y="1913"/>
                      </a:lnTo>
                      <a:lnTo>
                        <a:pt x="1463" y="1881"/>
                      </a:lnTo>
                      <a:lnTo>
                        <a:pt x="1436" y="1848"/>
                      </a:lnTo>
                      <a:lnTo>
                        <a:pt x="1410" y="1816"/>
                      </a:lnTo>
                      <a:lnTo>
                        <a:pt x="1384" y="1784"/>
                      </a:lnTo>
                      <a:lnTo>
                        <a:pt x="1358" y="1752"/>
                      </a:lnTo>
                      <a:lnTo>
                        <a:pt x="1331" y="1719"/>
                      </a:lnTo>
                      <a:lnTo>
                        <a:pt x="1306" y="1686"/>
                      </a:lnTo>
                      <a:lnTo>
                        <a:pt x="1280" y="1654"/>
                      </a:lnTo>
                      <a:lnTo>
                        <a:pt x="1254" y="1620"/>
                      </a:lnTo>
                      <a:lnTo>
                        <a:pt x="1228" y="1588"/>
                      </a:lnTo>
                      <a:lnTo>
                        <a:pt x="1202" y="1554"/>
                      </a:lnTo>
                      <a:lnTo>
                        <a:pt x="1177" y="1522"/>
                      </a:lnTo>
                      <a:lnTo>
                        <a:pt x="1151" y="1489"/>
                      </a:lnTo>
                      <a:lnTo>
                        <a:pt x="1125" y="1455"/>
                      </a:lnTo>
                      <a:lnTo>
                        <a:pt x="1100" y="1423"/>
                      </a:lnTo>
                      <a:lnTo>
                        <a:pt x="1075" y="1390"/>
                      </a:lnTo>
                      <a:lnTo>
                        <a:pt x="1049" y="1356"/>
                      </a:lnTo>
                      <a:lnTo>
                        <a:pt x="1024" y="1323"/>
                      </a:lnTo>
                      <a:lnTo>
                        <a:pt x="998" y="1291"/>
                      </a:lnTo>
                      <a:lnTo>
                        <a:pt x="973" y="1257"/>
                      </a:lnTo>
                      <a:lnTo>
                        <a:pt x="948" y="1224"/>
                      </a:lnTo>
                      <a:lnTo>
                        <a:pt x="922" y="1191"/>
                      </a:lnTo>
                      <a:lnTo>
                        <a:pt x="897" y="1158"/>
                      </a:lnTo>
                      <a:lnTo>
                        <a:pt x="872" y="1125"/>
                      </a:lnTo>
                      <a:lnTo>
                        <a:pt x="846" y="1092"/>
                      </a:lnTo>
                      <a:lnTo>
                        <a:pt x="821" y="1060"/>
                      </a:lnTo>
                      <a:lnTo>
                        <a:pt x="797" y="1027"/>
                      </a:lnTo>
                      <a:lnTo>
                        <a:pt x="772" y="994"/>
                      </a:lnTo>
                      <a:lnTo>
                        <a:pt x="758" y="976"/>
                      </a:lnTo>
                      <a:lnTo>
                        <a:pt x="744" y="958"/>
                      </a:lnTo>
                      <a:lnTo>
                        <a:pt x="730" y="939"/>
                      </a:lnTo>
                      <a:lnTo>
                        <a:pt x="716" y="920"/>
                      </a:lnTo>
                      <a:lnTo>
                        <a:pt x="702" y="901"/>
                      </a:lnTo>
                      <a:lnTo>
                        <a:pt x="689" y="882"/>
                      </a:lnTo>
                      <a:lnTo>
                        <a:pt x="676" y="863"/>
                      </a:lnTo>
                      <a:lnTo>
                        <a:pt x="662" y="843"/>
                      </a:lnTo>
                      <a:lnTo>
                        <a:pt x="655" y="834"/>
                      </a:lnTo>
                      <a:lnTo>
                        <a:pt x="648" y="825"/>
                      </a:lnTo>
                      <a:lnTo>
                        <a:pt x="641" y="816"/>
                      </a:lnTo>
                      <a:lnTo>
                        <a:pt x="635" y="805"/>
                      </a:lnTo>
                      <a:lnTo>
                        <a:pt x="547" y="805"/>
                      </a:lnTo>
                      <a:lnTo>
                        <a:pt x="554" y="815"/>
                      </a:lnTo>
                      <a:lnTo>
                        <a:pt x="561" y="824"/>
                      </a:lnTo>
                      <a:lnTo>
                        <a:pt x="568" y="833"/>
                      </a:lnTo>
                      <a:lnTo>
                        <a:pt x="576" y="843"/>
                      </a:lnTo>
                      <a:lnTo>
                        <a:pt x="600" y="876"/>
                      </a:lnTo>
                      <a:lnTo>
                        <a:pt x="625" y="910"/>
                      </a:lnTo>
                      <a:lnTo>
                        <a:pt x="654" y="948"/>
                      </a:lnTo>
                      <a:lnTo>
                        <a:pt x="683" y="988"/>
                      </a:lnTo>
                      <a:lnTo>
                        <a:pt x="715" y="1030"/>
                      </a:lnTo>
                      <a:lnTo>
                        <a:pt x="747" y="1074"/>
                      </a:lnTo>
                      <a:lnTo>
                        <a:pt x="782" y="1120"/>
                      </a:lnTo>
                      <a:lnTo>
                        <a:pt x="818" y="1167"/>
                      </a:lnTo>
                      <a:lnTo>
                        <a:pt x="853" y="1215"/>
                      </a:lnTo>
                      <a:lnTo>
                        <a:pt x="890" y="1264"/>
                      </a:lnTo>
                      <a:lnTo>
                        <a:pt x="928" y="1315"/>
                      </a:lnTo>
                      <a:lnTo>
                        <a:pt x="966" y="1365"/>
                      </a:lnTo>
                      <a:lnTo>
                        <a:pt x="1005" y="1416"/>
                      </a:lnTo>
                      <a:lnTo>
                        <a:pt x="1045" y="1467"/>
                      </a:lnTo>
                      <a:lnTo>
                        <a:pt x="1083" y="1519"/>
                      </a:lnTo>
                      <a:lnTo>
                        <a:pt x="1122" y="1569"/>
                      </a:lnTo>
                      <a:lnTo>
                        <a:pt x="1161" y="1619"/>
                      </a:lnTo>
                      <a:lnTo>
                        <a:pt x="1199" y="1669"/>
                      </a:lnTo>
                      <a:lnTo>
                        <a:pt x="1236" y="1717"/>
                      </a:lnTo>
                      <a:lnTo>
                        <a:pt x="1273" y="1764"/>
                      </a:lnTo>
                      <a:lnTo>
                        <a:pt x="1308" y="1809"/>
                      </a:lnTo>
                      <a:lnTo>
                        <a:pt x="1343" y="1853"/>
                      </a:lnTo>
                      <a:lnTo>
                        <a:pt x="1376" y="1896"/>
                      </a:lnTo>
                      <a:lnTo>
                        <a:pt x="1407" y="1935"/>
                      </a:lnTo>
                      <a:lnTo>
                        <a:pt x="1438" y="1973"/>
                      </a:lnTo>
                      <a:lnTo>
                        <a:pt x="1467" y="2007"/>
                      </a:lnTo>
                      <a:lnTo>
                        <a:pt x="1494" y="2040"/>
                      </a:lnTo>
                      <a:lnTo>
                        <a:pt x="1518" y="2068"/>
                      </a:lnTo>
                      <a:lnTo>
                        <a:pt x="1541" y="2095"/>
                      </a:lnTo>
                      <a:lnTo>
                        <a:pt x="1561" y="2117"/>
                      </a:lnTo>
                      <a:lnTo>
                        <a:pt x="1578" y="2135"/>
                      </a:lnTo>
                      <a:lnTo>
                        <a:pt x="1593" y="2150"/>
                      </a:lnTo>
                      <a:lnTo>
                        <a:pt x="1595" y="2151"/>
                      </a:lnTo>
                      <a:lnTo>
                        <a:pt x="1602" y="2155"/>
                      </a:lnTo>
                      <a:lnTo>
                        <a:pt x="1610" y="2159"/>
                      </a:lnTo>
                      <a:lnTo>
                        <a:pt x="1618" y="2163"/>
                      </a:lnTo>
                      <a:lnTo>
                        <a:pt x="1680" y="2114"/>
                      </a:lnTo>
                      <a:lnTo>
                        <a:pt x="1675" y="2110"/>
                      </a:lnTo>
                      <a:lnTo>
                        <a:pt x="1668" y="2105"/>
                      </a:lnTo>
                      <a:lnTo>
                        <a:pt x="1662" y="2101"/>
                      </a:lnTo>
                      <a:lnTo>
                        <a:pt x="1655" y="2095"/>
                      </a:lnTo>
                      <a:lnTo>
                        <a:pt x="1649" y="2090"/>
                      </a:lnTo>
                      <a:lnTo>
                        <a:pt x="1642" y="2086"/>
                      </a:lnTo>
                      <a:lnTo>
                        <a:pt x="1638" y="2082"/>
                      </a:lnTo>
                      <a:lnTo>
                        <a:pt x="1633" y="2079"/>
                      </a:lnTo>
                      <a:lnTo>
                        <a:pt x="1645" y="2061"/>
                      </a:lnTo>
                      <a:lnTo>
                        <a:pt x="1654" y="2049"/>
                      </a:lnTo>
                      <a:lnTo>
                        <a:pt x="1663" y="2038"/>
                      </a:lnTo>
                      <a:lnTo>
                        <a:pt x="1673" y="2030"/>
                      </a:lnTo>
                      <a:lnTo>
                        <a:pt x="1684" y="2025"/>
                      </a:lnTo>
                      <a:lnTo>
                        <a:pt x="1696" y="2019"/>
                      </a:lnTo>
                      <a:lnTo>
                        <a:pt x="1711" y="2012"/>
                      </a:lnTo>
                      <a:lnTo>
                        <a:pt x="1730" y="2004"/>
                      </a:lnTo>
                      <a:lnTo>
                        <a:pt x="1743" y="2028"/>
                      </a:lnTo>
                      <a:lnTo>
                        <a:pt x="1756" y="2059"/>
                      </a:lnTo>
                      <a:lnTo>
                        <a:pt x="1770" y="2094"/>
                      </a:lnTo>
                      <a:lnTo>
                        <a:pt x="1784" y="2128"/>
                      </a:lnTo>
                      <a:lnTo>
                        <a:pt x="1797" y="2162"/>
                      </a:lnTo>
                      <a:lnTo>
                        <a:pt x="1806" y="2188"/>
                      </a:lnTo>
                      <a:lnTo>
                        <a:pt x="1813" y="2207"/>
                      </a:lnTo>
                      <a:lnTo>
                        <a:pt x="1815" y="2214"/>
                      </a:lnTo>
                      <a:lnTo>
                        <a:pt x="1812" y="2211"/>
                      </a:lnTo>
                      <a:lnTo>
                        <a:pt x="1802" y="2204"/>
                      </a:lnTo>
                      <a:lnTo>
                        <a:pt x="1787" y="2194"/>
                      </a:lnTo>
                      <a:lnTo>
                        <a:pt x="1770" y="2180"/>
                      </a:lnTo>
                      <a:lnTo>
                        <a:pt x="1748" y="2165"/>
                      </a:lnTo>
                      <a:lnTo>
                        <a:pt x="1726" y="2148"/>
                      </a:lnTo>
                      <a:lnTo>
                        <a:pt x="1703" y="2132"/>
                      </a:lnTo>
                      <a:lnTo>
                        <a:pt x="1680" y="2114"/>
                      </a:lnTo>
                      <a:lnTo>
                        <a:pt x="1618" y="2163"/>
                      </a:lnTo>
                      <a:lnTo>
                        <a:pt x="1633" y="2171"/>
                      </a:lnTo>
                      <a:lnTo>
                        <a:pt x="1650" y="2179"/>
                      </a:lnTo>
                      <a:lnTo>
                        <a:pt x="1670" y="2189"/>
                      </a:lnTo>
                      <a:lnTo>
                        <a:pt x="1691" y="2200"/>
                      </a:lnTo>
                      <a:lnTo>
                        <a:pt x="1713" y="2211"/>
                      </a:lnTo>
                      <a:lnTo>
                        <a:pt x="1734" y="2222"/>
                      </a:lnTo>
                      <a:lnTo>
                        <a:pt x="1758" y="2233"/>
                      </a:lnTo>
                      <a:lnTo>
                        <a:pt x="1779" y="2244"/>
                      </a:lnTo>
                      <a:lnTo>
                        <a:pt x="1800" y="2254"/>
                      </a:lnTo>
                      <a:lnTo>
                        <a:pt x="1821" y="2264"/>
                      </a:lnTo>
                      <a:lnTo>
                        <a:pt x="1839" y="2272"/>
                      </a:lnTo>
                      <a:lnTo>
                        <a:pt x="1855" y="2279"/>
                      </a:lnTo>
                      <a:lnTo>
                        <a:pt x="1868" y="2285"/>
                      </a:lnTo>
                      <a:lnTo>
                        <a:pt x="1878" y="2288"/>
                      </a:lnTo>
                      <a:lnTo>
                        <a:pt x="1885" y="2291"/>
                      </a:lnTo>
                      <a:lnTo>
                        <a:pt x="1888" y="2290"/>
                      </a:lnTo>
                      <a:lnTo>
                        <a:pt x="1885" y="2277"/>
                      </a:lnTo>
                      <a:lnTo>
                        <a:pt x="1877" y="2244"/>
                      </a:lnTo>
                      <a:lnTo>
                        <a:pt x="1866" y="2195"/>
                      </a:lnTo>
                      <a:lnTo>
                        <a:pt x="1852" y="2140"/>
                      </a:lnTo>
                      <a:lnTo>
                        <a:pt x="1838" y="2086"/>
                      </a:lnTo>
                      <a:lnTo>
                        <a:pt x="1825" y="2037"/>
                      </a:lnTo>
                      <a:lnTo>
                        <a:pt x="1817" y="2004"/>
                      </a:lnTo>
                      <a:lnTo>
                        <a:pt x="1814" y="19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6" name="Group 23"/>
              <p:cNvGrpSpPr>
                <a:grpSpLocks/>
              </p:cNvGrpSpPr>
              <p:nvPr/>
            </p:nvGrpSpPr>
            <p:grpSpPr bwMode="auto">
              <a:xfrm rot="2160148">
                <a:off x="4233765" y="299114"/>
                <a:ext cx="766763" cy="823913"/>
                <a:chOff x="2381" y="1546"/>
                <a:chExt cx="998" cy="1189"/>
              </a:xfrm>
            </p:grpSpPr>
            <p:sp>
              <p:nvSpPr>
                <p:cNvPr id="37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 rot="712586">
                  <a:off x="2381" y="1585"/>
                  <a:ext cx="998" cy="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Freeform 25"/>
                <p:cNvSpPr>
                  <a:spLocks/>
                </p:cNvSpPr>
                <p:nvPr/>
              </p:nvSpPr>
              <p:spPr bwMode="auto">
                <a:xfrm rot="712586">
                  <a:off x="2578" y="1748"/>
                  <a:ext cx="731" cy="976"/>
                </a:xfrm>
                <a:custGeom>
                  <a:avLst/>
                  <a:gdLst/>
                  <a:ahLst/>
                  <a:cxnLst>
                    <a:cxn ang="0">
                      <a:pos x="1443" y="1861"/>
                    </a:cxn>
                    <a:cxn ang="0">
                      <a:pos x="1395" y="1715"/>
                    </a:cxn>
                    <a:cxn ang="0">
                      <a:pos x="1364" y="1636"/>
                    </a:cxn>
                    <a:cxn ang="0">
                      <a:pos x="1344" y="1611"/>
                    </a:cxn>
                    <a:cxn ang="0">
                      <a:pos x="1290" y="1543"/>
                    </a:cxn>
                    <a:cxn ang="0">
                      <a:pos x="1208" y="1442"/>
                    </a:cxn>
                    <a:cxn ang="0">
                      <a:pos x="1106" y="1314"/>
                    </a:cxn>
                    <a:cxn ang="0">
                      <a:pos x="990" y="1170"/>
                    </a:cxn>
                    <a:cxn ang="0">
                      <a:pos x="868" y="1018"/>
                    </a:cxn>
                    <a:cxn ang="0">
                      <a:pos x="746" y="866"/>
                    </a:cxn>
                    <a:cxn ang="0">
                      <a:pos x="632" y="723"/>
                    </a:cxn>
                    <a:cxn ang="0">
                      <a:pos x="533" y="598"/>
                    </a:cxn>
                    <a:cxn ang="0">
                      <a:pos x="455" y="501"/>
                    </a:cxn>
                    <a:cxn ang="0">
                      <a:pos x="401" y="431"/>
                    </a:cxn>
                    <a:cxn ang="0">
                      <a:pos x="349" y="358"/>
                    </a:cxn>
                    <a:cxn ang="0">
                      <a:pos x="302" y="278"/>
                    </a:cxn>
                    <a:cxn ang="0">
                      <a:pos x="258" y="192"/>
                    </a:cxn>
                    <a:cxn ang="0">
                      <a:pos x="221" y="100"/>
                    </a:cxn>
                    <a:cxn ang="0">
                      <a:pos x="190" y="2"/>
                    </a:cxn>
                    <a:cxn ang="0">
                      <a:pos x="178" y="11"/>
                    </a:cxn>
                    <a:cxn ang="0">
                      <a:pos x="159" y="36"/>
                    </a:cxn>
                    <a:cxn ang="0">
                      <a:pos x="140" y="50"/>
                    </a:cxn>
                    <a:cxn ang="0">
                      <a:pos x="70" y="95"/>
                    </a:cxn>
                    <a:cxn ang="0">
                      <a:pos x="6" y="143"/>
                    </a:cxn>
                    <a:cxn ang="0">
                      <a:pos x="10" y="158"/>
                    </a:cxn>
                    <a:cxn ang="0">
                      <a:pos x="55" y="196"/>
                    </a:cxn>
                    <a:cxn ang="0">
                      <a:pos x="125" y="256"/>
                    </a:cxn>
                    <a:cxn ang="0">
                      <a:pos x="206" y="331"/>
                    </a:cxn>
                    <a:cxn ang="0">
                      <a:pos x="281" y="412"/>
                    </a:cxn>
                    <a:cxn ang="0">
                      <a:pos x="327" y="471"/>
                    </a:cxn>
                    <a:cxn ang="0">
                      <a:pos x="365" y="521"/>
                    </a:cxn>
                    <a:cxn ang="0">
                      <a:pos x="433" y="611"/>
                    </a:cxn>
                    <a:cxn ang="0">
                      <a:pos x="526" y="732"/>
                    </a:cxn>
                    <a:cxn ang="0">
                      <a:pos x="637" y="875"/>
                    </a:cxn>
                    <a:cxn ang="0">
                      <a:pos x="757" y="1029"/>
                    </a:cxn>
                    <a:cxn ang="0">
                      <a:pos x="880" y="1186"/>
                    </a:cxn>
                    <a:cxn ang="0">
                      <a:pos x="998" y="1337"/>
                    </a:cxn>
                    <a:cxn ang="0">
                      <a:pos x="1107" y="1472"/>
                    </a:cxn>
                    <a:cxn ang="0">
                      <a:pos x="1198" y="1581"/>
                    </a:cxn>
                    <a:cxn ang="0">
                      <a:pos x="1262" y="1655"/>
                    </a:cxn>
                    <a:cxn ang="0">
                      <a:pos x="1288" y="1690"/>
                    </a:cxn>
                    <a:cxn ang="0">
                      <a:pos x="1326" y="1750"/>
                    </a:cxn>
                    <a:cxn ang="0">
                      <a:pos x="1376" y="1828"/>
                    </a:cxn>
                    <a:cxn ang="0">
                      <a:pos x="1426" y="1901"/>
                    </a:cxn>
                    <a:cxn ang="0">
                      <a:pos x="1458" y="1947"/>
                    </a:cxn>
                  </a:cxnLst>
                  <a:rect l="0" t="0" r="r" b="b"/>
                  <a:pathLst>
                    <a:path w="1463" h="1952">
                      <a:moveTo>
                        <a:pt x="1463" y="1951"/>
                      </a:moveTo>
                      <a:lnTo>
                        <a:pt x="1455" y="1910"/>
                      </a:lnTo>
                      <a:lnTo>
                        <a:pt x="1443" y="1861"/>
                      </a:lnTo>
                      <a:lnTo>
                        <a:pt x="1427" y="1811"/>
                      </a:lnTo>
                      <a:lnTo>
                        <a:pt x="1411" y="1761"/>
                      </a:lnTo>
                      <a:lnTo>
                        <a:pt x="1395" y="1715"/>
                      </a:lnTo>
                      <a:lnTo>
                        <a:pt x="1380" y="1677"/>
                      </a:lnTo>
                      <a:lnTo>
                        <a:pt x="1369" y="1649"/>
                      </a:lnTo>
                      <a:lnTo>
                        <a:pt x="1364" y="1636"/>
                      </a:lnTo>
                      <a:lnTo>
                        <a:pt x="1361" y="1633"/>
                      </a:lnTo>
                      <a:lnTo>
                        <a:pt x="1354" y="1624"/>
                      </a:lnTo>
                      <a:lnTo>
                        <a:pt x="1344" y="1611"/>
                      </a:lnTo>
                      <a:lnTo>
                        <a:pt x="1329" y="1593"/>
                      </a:lnTo>
                      <a:lnTo>
                        <a:pt x="1312" y="1570"/>
                      </a:lnTo>
                      <a:lnTo>
                        <a:pt x="1290" y="1543"/>
                      </a:lnTo>
                      <a:lnTo>
                        <a:pt x="1266" y="1513"/>
                      </a:lnTo>
                      <a:lnTo>
                        <a:pt x="1238" y="1479"/>
                      </a:lnTo>
                      <a:lnTo>
                        <a:pt x="1208" y="1442"/>
                      </a:lnTo>
                      <a:lnTo>
                        <a:pt x="1176" y="1402"/>
                      </a:lnTo>
                      <a:lnTo>
                        <a:pt x="1142" y="1359"/>
                      </a:lnTo>
                      <a:lnTo>
                        <a:pt x="1106" y="1314"/>
                      </a:lnTo>
                      <a:lnTo>
                        <a:pt x="1069" y="1268"/>
                      </a:lnTo>
                      <a:lnTo>
                        <a:pt x="1030" y="1220"/>
                      </a:lnTo>
                      <a:lnTo>
                        <a:pt x="990" y="1170"/>
                      </a:lnTo>
                      <a:lnTo>
                        <a:pt x="950" y="1119"/>
                      </a:lnTo>
                      <a:lnTo>
                        <a:pt x="909" y="1069"/>
                      </a:lnTo>
                      <a:lnTo>
                        <a:pt x="868" y="1018"/>
                      </a:lnTo>
                      <a:lnTo>
                        <a:pt x="827" y="966"/>
                      </a:lnTo>
                      <a:lnTo>
                        <a:pt x="786" y="915"/>
                      </a:lnTo>
                      <a:lnTo>
                        <a:pt x="746" y="866"/>
                      </a:lnTo>
                      <a:lnTo>
                        <a:pt x="707" y="816"/>
                      </a:lnTo>
                      <a:lnTo>
                        <a:pt x="669" y="769"/>
                      </a:lnTo>
                      <a:lnTo>
                        <a:pt x="632" y="723"/>
                      </a:lnTo>
                      <a:lnTo>
                        <a:pt x="598" y="679"/>
                      </a:lnTo>
                      <a:lnTo>
                        <a:pt x="564" y="638"/>
                      </a:lnTo>
                      <a:lnTo>
                        <a:pt x="533" y="598"/>
                      </a:lnTo>
                      <a:lnTo>
                        <a:pt x="504" y="563"/>
                      </a:lnTo>
                      <a:lnTo>
                        <a:pt x="478" y="529"/>
                      </a:lnTo>
                      <a:lnTo>
                        <a:pt x="455" y="501"/>
                      </a:lnTo>
                      <a:lnTo>
                        <a:pt x="434" y="475"/>
                      </a:lnTo>
                      <a:lnTo>
                        <a:pt x="418" y="454"/>
                      </a:lnTo>
                      <a:lnTo>
                        <a:pt x="401" y="431"/>
                      </a:lnTo>
                      <a:lnTo>
                        <a:pt x="382" y="407"/>
                      </a:lnTo>
                      <a:lnTo>
                        <a:pt x="366" y="383"/>
                      </a:lnTo>
                      <a:lnTo>
                        <a:pt x="349" y="358"/>
                      </a:lnTo>
                      <a:lnTo>
                        <a:pt x="333" y="332"/>
                      </a:lnTo>
                      <a:lnTo>
                        <a:pt x="317" y="305"/>
                      </a:lnTo>
                      <a:lnTo>
                        <a:pt x="302" y="278"/>
                      </a:lnTo>
                      <a:lnTo>
                        <a:pt x="287" y="249"/>
                      </a:lnTo>
                      <a:lnTo>
                        <a:pt x="272" y="221"/>
                      </a:lnTo>
                      <a:lnTo>
                        <a:pt x="258" y="192"/>
                      </a:lnTo>
                      <a:lnTo>
                        <a:pt x="245" y="162"/>
                      </a:lnTo>
                      <a:lnTo>
                        <a:pt x="233" y="131"/>
                      </a:lnTo>
                      <a:lnTo>
                        <a:pt x="221" y="100"/>
                      </a:lnTo>
                      <a:lnTo>
                        <a:pt x="209" y="67"/>
                      </a:lnTo>
                      <a:lnTo>
                        <a:pt x="199" y="35"/>
                      </a:lnTo>
                      <a:lnTo>
                        <a:pt x="190" y="2"/>
                      </a:lnTo>
                      <a:lnTo>
                        <a:pt x="188" y="0"/>
                      </a:lnTo>
                      <a:lnTo>
                        <a:pt x="184" y="4"/>
                      </a:lnTo>
                      <a:lnTo>
                        <a:pt x="178" y="11"/>
                      </a:lnTo>
                      <a:lnTo>
                        <a:pt x="171" y="19"/>
                      </a:lnTo>
                      <a:lnTo>
                        <a:pt x="166" y="28"/>
                      </a:lnTo>
                      <a:lnTo>
                        <a:pt x="159" y="36"/>
                      </a:lnTo>
                      <a:lnTo>
                        <a:pt x="153" y="42"/>
                      </a:lnTo>
                      <a:lnTo>
                        <a:pt x="150" y="45"/>
                      </a:lnTo>
                      <a:lnTo>
                        <a:pt x="140" y="50"/>
                      </a:lnTo>
                      <a:lnTo>
                        <a:pt x="122" y="62"/>
                      </a:lnTo>
                      <a:lnTo>
                        <a:pt x="98" y="76"/>
                      </a:lnTo>
                      <a:lnTo>
                        <a:pt x="70" y="95"/>
                      </a:lnTo>
                      <a:lnTo>
                        <a:pt x="44" y="113"/>
                      </a:lnTo>
                      <a:lnTo>
                        <a:pt x="21" y="131"/>
                      </a:lnTo>
                      <a:lnTo>
                        <a:pt x="6" y="143"/>
                      </a:lnTo>
                      <a:lnTo>
                        <a:pt x="0" y="150"/>
                      </a:lnTo>
                      <a:lnTo>
                        <a:pt x="2" y="153"/>
                      </a:lnTo>
                      <a:lnTo>
                        <a:pt x="10" y="158"/>
                      </a:lnTo>
                      <a:lnTo>
                        <a:pt x="22" y="168"/>
                      </a:lnTo>
                      <a:lnTo>
                        <a:pt x="37" y="180"/>
                      </a:lnTo>
                      <a:lnTo>
                        <a:pt x="55" y="196"/>
                      </a:lnTo>
                      <a:lnTo>
                        <a:pt x="77" y="214"/>
                      </a:lnTo>
                      <a:lnTo>
                        <a:pt x="100" y="234"/>
                      </a:lnTo>
                      <a:lnTo>
                        <a:pt x="125" y="256"/>
                      </a:lnTo>
                      <a:lnTo>
                        <a:pt x="152" y="280"/>
                      </a:lnTo>
                      <a:lnTo>
                        <a:pt x="178" y="306"/>
                      </a:lnTo>
                      <a:lnTo>
                        <a:pt x="206" y="331"/>
                      </a:lnTo>
                      <a:lnTo>
                        <a:pt x="233" y="359"/>
                      </a:lnTo>
                      <a:lnTo>
                        <a:pt x="258" y="385"/>
                      </a:lnTo>
                      <a:lnTo>
                        <a:pt x="281" y="412"/>
                      </a:lnTo>
                      <a:lnTo>
                        <a:pt x="303" y="438"/>
                      </a:lnTo>
                      <a:lnTo>
                        <a:pt x="322" y="465"/>
                      </a:lnTo>
                      <a:lnTo>
                        <a:pt x="327" y="471"/>
                      </a:lnTo>
                      <a:lnTo>
                        <a:pt x="335" y="483"/>
                      </a:lnTo>
                      <a:lnTo>
                        <a:pt x="348" y="499"/>
                      </a:lnTo>
                      <a:lnTo>
                        <a:pt x="365" y="521"/>
                      </a:lnTo>
                      <a:lnTo>
                        <a:pt x="385" y="548"/>
                      </a:lnTo>
                      <a:lnTo>
                        <a:pt x="408" y="578"/>
                      </a:lnTo>
                      <a:lnTo>
                        <a:pt x="433" y="611"/>
                      </a:lnTo>
                      <a:lnTo>
                        <a:pt x="462" y="649"/>
                      </a:lnTo>
                      <a:lnTo>
                        <a:pt x="493" y="690"/>
                      </a:lnTo>
                      <a:lnTo>
                        <a:pt x="526" y="732"/>
                      </a:lnTo>
                      <a:lnTo>
                        <a:pt x="562" y="778"/>
                      </a:lnTo>
                      <a:lnTo>
                        <a:pt x="599" y="825"/>
                      </a:lnTo>
                      <a:lnTo>
                        <a:pt x="637" y="875"/>
                      </a:lnTo>
                      <a:lnTo>
                        <a:pt x="676" y="926"/>
                      </a:lnTo>
                      <a:lnTo>
                        <a:pt x="716" y="976"/>
                      </a:lnTo>
                      <a:lnTo>
                        <a:pt x="757" y="1029"/>
                      </a:lnTo>
                      <a:lnTo>
                        <a:pt x="798" y="1081"/>
                      </a:lnTo>
                      <a:lnTo>
                        <a:pt x="838" y="1134"/>
                      </a:lnTo>
                      <a:lnTo>
                        <a:pt x="880" y="1186"/>
                      </a:lnTo>
                      <a:lnTo>
                        <a:pt x="920" y="1238"/>
                      </a:lnTo>
                      <a:lnTo>
                        <a:pt x="960" y="1288"/>
                      </a:lnTo>
                      <a:lnTo>
                        <a:pt x="998" y="1337"/>
                      </a:lnTo>
                      <a:lnTo>
                        <a:pt x="1036" y="1384"/>
                      </a:lnTo>
                      <a:lnTo>
                        <a:pt x="1072" y="1429"/>
                      </a:lnTo>
                      <a:lnTo>
                        <a:pt x="1107" y="1472"/>
                      </a:lnTo>
                      <a:lnTo>
                        <a:pt x="1139" y="1511"/>
                      </a:lnTo>
                      <a:lnTo>
                        <a:pt x="1170" y="1548"/>
                      </a:lnTo>
                      <a:lnTo>
                        <a:pt x="1198" y="1581"/>
                      </a:lnTo>
                      <a:lnTo>
                        <a:pt x="1222" y="1610"/>
                      </a:lnTo>
                      <a:lnTo>
                        <a:pt x="1244" y="1636"/>
                      </a:lnTo>
                      <a:lnTo>
                        <a:pt x="1262" y="1655"/>
                      </a:lnTo>
                      <a:lnTo>
                        <a:pt x="1277" y="1671"/>
                      </a:lnTo>
                      <a:lnTo>
                        <a:pt x="1281" y="1678"/>
                      </a:lnTo>
                      <a:lnTo>
                        <a:pt x="1288" y="1690"/>
                      </a:lnTo>
                      <a:lnTo>
                        <a:pt x="1298" y="1707"/>
                      </a:lnTo>
                      <a:lnTo>
                        <a:pt x="1311" y="1727"/>
                      </a:lnTo>
                      <a:lnTo>
                        <a:pt x="1326" y="1750"/>
                      </a:lnTo>
                      <a:lnTo>
                        <a:pt x="1342" y="1775"/>
                      </a:lnTo>
                      <a:lnTo>
                        <a:pt x="1359" y="1801"/>
                      </a:lnTo>
                      <a:lnTo>
                        <a:pt x="1376" y="1828"/>
                      </a:lnTo>
                      <a:lnTo>
                        <a:pt x="1393" y="1853"/>
                      </a:lnTo>
                      <a:lnTo>
                        <a:pt x="1410" y="1879"/>
                      </a:lnTo>
                      <a:lnTo>
                        <a:pt x="1426" y="1901"/>
                      </a:lnTo>
                      <a:lnTo>
                        <a:pt x="1438" y="1920"/>
                      </a:lnTo>
                      <a:lnTo>
                        <a:pt x="1450" y="1936"/>
                      </a:lnTo>
                      <a:lnTo>
                        <a:pt x="1458" y="1947"/>
                      </a:lnTo>
                      <a:lnTo>
                        <a:pt x="1463" y="1952"/>
                      </a:lnTo>
                      <a:lnTo>
                        <a:pt x="1463" y="195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Freeform 26"/>
                <p:cNvSpPr>
                  <a:spLocks/>
                </p:cNvSpPr>
                <p:nvPr/>
              </p:nvSpPr>
              <p:spPr bwMode="auto">
                <a:xfrm rot="712586">
                  <a:off x="2537" y="1546"/>
                  <a:ext cx="256" cy="217"/>
                </a:xfrm>
                <a:custGeom>
                  <a:avLst/>
                  <a:gdLst/>
                  <a:ahLst/>
                  <a:cxnLst>
                    <a:cxn ang="0">
                      <a:pos x="510" y="21"/>
                    </a:cxn>
                    <a:cxn ang="0">
                      <a:pos x="496" y="16"/>
                    </a:cxn>
                    <a:cxn ang="0">
                      <a:pos x="478" y="13"/>
                    </a:cxn>
                    <a:cxn ang="0">
                      <a:pos x="463" y="9"/>
                    </a:cxn>
                    <a:cxn ang="0">
                      <a:pos x="401" y="1"/>
                    </a:cxn>
                    <a:cxn ang="0">
                      <a:pos x="370" y="1"/>
                    </a:cxn>
                    <a:cxn ang="0">
                      <a:pos x="336" y="9"/>
                    </a:cxn>
                    <a:cxn ang="0">
                      <a:pos x="303" y="22"/>
                    </a:cxn>
                    <a:cxn ang="0">
                      <a:pos x="270" y="39"/>
                    </a:cxn>
                    <a:cxn ang="0">
                      <a:pos x="237" y="60"/>
                    </a:cxn>
                    <a:cxn ang="0">
                      <a:pos x="207" y="82"/>
                    </a:cxn>
                    <a:cxn ang="0">
                      <a:pos x="180" y="104"/>
                    </a:cxn>
                    <a:cxn ang="0">
                      <a:pos x="156" y="125"/>
                    </a:cxn>
                    <a:cxn ang="0">
                      <a:pos x="134" y="146"/>
                    </a:cxn>
                    <a:cxn ang="0">
                      <a:pos x="91" y="191"/>
                    </a:cxn>
                    <a:cxn ang="0">
                      <a:pos x="51" y="239"/>
                    </a:cxn>
                    <a:cxn ang="0">
                      <a:pos x="33" y="262"/>
                    </a:cxn>
                    <a:cxn ang="0">
                      <a:pos x="61" y="249"/>
                    </a:cxn>
                    <a:cxn ang="0">
                      <a:pos x="119" y="218"/>
                    </a:cxn>
                    <a:cxn ang="0">
                      <a:pos x="176" y="184"/>
                    </a:cxn>
                    <a:cxn ang="0">
                      <a:pos x="204" y="167"/>
                    </a:cxn>
                    <a:cxn ang="0">
                      <a:pos x="228" y="157"/>
                    </a:cxn>
                    <a:cxn ang="0">
                      <a:pos x="256" y="142"/>
                    </a:cxn>
                    <a:cxn ang="0">
                      <a:pos x="287" y="127"/>
                    </a:cxn>
                    <a:cxn ang="0">
                      <a:pos x="317" y="111"/>
                    </a:cxn>
                    <a:cxn ang="0">
                      <a:pos x="346" y="96"/>
                    </a:cxn>
                    <a:cxn ang="0">
                      <a:pos x="370" y="85"/>
                    </a:cxn>
                    <a:cxn ang="0">
                      <a:pos x="387" y="80"/>
                    </a:cxn>
                    <a:cxn ang="0">
                      <a:pos x="395" y="82"/>
                    </a:cxn>
                    <a:cxn ang="0">
                      <a:pos x="384" y="100"/>
                    </a:cxn>
                    <a:cxn ang="0">
                      <a:pos x="372" y="118"/>
                    </a:cxn>
                    <a:cxn ang="0">
                      <a:pos x="359" y="135"/>
                    </a:cxn>
                    <a:cxn ang="0">
                      <a:pos x="344" y="151"/>
                    </a:cxn>
                    <a:cxn ang="0">
                      <a:pos x="308" y="183"/>
                    </a:cxn>
                    <a:cxn ang="0">
                      <a:pos x="258" y="225"/>
                    </a:cxn>
                    <a:cxn ang="0">
                      <a:pos x="200" y="270"/>
                    </a:cxn>
                    <a:cxn ang="0">
                      <a:pos x="141" y="315"/>
                    </a:cxn>
                    <a:cxn ang="0">
                      <a:pos x="85" y="358"/>
                    </a:cxn>
                    <a:cxn ang="0">
                      <a:pos x="39" y="394"/>
                    </a:cxn>
                    <a:cxn ang="0">
                      <a:pos x="9" y="421"/>
                    </a:cxn>
                    <a:cxn ang="0">
                      <a:pos x="0" y="433"/>
                    </a:cxn>
                    <a:cxn ang="0">
                      <a:pos x="21" y="435"/>
                    </a:cxn>
                    <a:cxn ang="0">
                      <a:pos x="58" y="423"/>
                    </a:cxn>
                    <a:cxn ang="0">
                      <a:pos x="96" y="408"/>
                    </a:cxn>
                    <a:cxn ang="0">
                      <a:pos x="118" y="397"/>
                    </a:cxn>
                    <a:cxn ang="0">
                      <a:pos x="165" y="372"/>
                    </a:cxn>
                    <a:cxn ang="0">
                      <a:pos x="213" y="346"/>
                    </a:cxn>
                    <a:cxn ang="0">
                      <a:pos x="261" y="316"/>
                    </a:cxn>
                    <a:cxn ang="0">
                      <a:pos x="309" y="284"/>
                    </a:cxn>
                    <a:cxn ang="0">
                      <a:pos x="352" y="249"/>
                    </a:cxn>
                    <a:cxn ang="0">
                      <a:pos x="393" y="210"/>
                    </a:cxn>
                    <a:cxn ang="0">
                      <a:pos x="426" y="168"/>
                    </a:cxn>
                    <a:cxn ang="0">
                      <a:pos x="454" y="122"/>
                    </a:cxn>
                  </a:cxnLst>
                  <a:rect l="0" t="0" r="r" b="b"/>
                  <a:pathLst>
                    <a:path w="513" h="436">
                      <a:moveTo>
                        <a:pt x="513" y="23"/>
                      </a:moveTo>
                      <a:lnTo>
                        <a:pt x="510" y="21"/>
                      </a:lnTo>
                      <a:lnTo>
                        <a:pt x="504" y="19"/>
                      </a:lnTo>
                      <a:lnTo>
                        <a:pt x="496" y="16"/>
                      </a:lnTo>
                      <a:lnTo>
                        <a:pt x="487" y="14"/>
                      </a:lnTo>
                      <a:lnTo>
                        <a:pt x="478" y="13"/>
                      </a:lnTo>
                      <a:lnTo>
                        <a:pt x="470" y="10"/>
                      </a:lnTo>
                      <a:lnTo>
                        <a:pt x="463" y="9"/>
                      </a:lnTo>
                      <a:lnTo>
                        <a:pt x="460" y="7"/>
                      </a:lnTo>
                      <a:lnTo>
                        <a:pt x="401" y="1"/>
                      </a:lnTo>
                      <a:lnTo>
                        <a:pt x="386" y="0"/>
                      </a:lnTo>
                      <a:lnTo>
                        <a:pt x="370" y="1"/>
                      </a:lnTo>
                      <a:lnTo>
                        <a:pt x="354" y="5"/>
                      </a:lnTo>
                      <a:lnTo>
                        <a:pt x="336" y="9"/>
                      </a:lnTo>
                      <a:lnTo>
                        <a:pt x="320" y="15"/>
                      </a:lnTo>
                      <a:lnTo>
                        <a:pt x="303" y="22"/>
                      </a:lnTo>
                      <a:lnTo>
                        <a:pt x="286" y="30"/>
                      </a:lnTo>
                      <a:lnTo>
                        <a:pt x="270" y="39"/>
                      </a:lnTo>
                      <a:lnTo>
                        <a:pt x="253" y="50"/>
                      </a:lnTo>
                      <a:lnTo>
                        <a:pt x="237" y="60"/>
                      </a:lnTo>
                      <a:lnTo>
                        <a:pt x="221" y="70"/>
                      </a:lnTo>
                      <a:lnTo>
                        <a:pt x="207" y="82"/>
                      </a:lnTo>
                      <a:lnTo>
                        <a:pt x="192" y="92"/>
                      </a:lnTo>
                      <a:lnTo>
                        <a:pt x="180" y="104"/>
                      </a:lnTo>
                      <a:lnTo>
                        <a:pt x="167" y="114"/>
                      </a:lnTo>
                      <a:lnTo>
                        <a:pt x="156" y="125"/>
                      </a:lnTo>
                      <a:lnTo>
                        <a:pt x="149" y="130"/>
                      </a:lnTo>
                      <a:lnTo>
                        <a:pt x="134" y="146"/>
                      </a:lnTo>
                      <a:lnTo>
                        <a:pt x="114" y="167"/>
                      </a:lnTo>
                      <a:lnTo>
                        <a:pt x="91" y="191"/>
                      </a:lnTo>
                      <a:lnTo>
                        <a:pt x="69" y="217"/>
                      </a:lnTo>
                      <a:lnTo>
                        <a:pt x="51" y="239"/>
                      </a:lnTo>
                      <a:lnTo>
                        <a:pt x="38" y="255"/>
                      </a:lnTo>
                      <a:lnTo>
                        <a:pt x="33" y="262"/>
                      </a:lnTo>
                      <a:lnTo>
                        <a:pt x="41" y="259"/>
                      </a:lnTo>
                      <a:lnTo>
                        <a:pt x="61" y="249"/>
                      </a:lnTo>
                      <a:lnTo>
                        <a:pt x="88" y="235"/>
                      </a:lnTo>
                      <a:lnTo>
                        <a:pt x="119" y="218"/>
                      </a:lnTo>
                      <a:lnTo>
                        <a:pt x="149" y="199"/>
                      </a:lnTo>
                      <a:lnTo>
                        <a:pt x="176" y="184"/>
                      </a:lnTo>
                      <a:lnTo>
                        <a:pt x="196" y="173"/>
                      </a:lnTo>
                      <a:lnTo>
                        <a:pt x="204" y="167"/>
                      </a:lnTo>
                      <a:lnTo>
                        <a:pt x="215" y="163"/>
                      </a:lnTo>
                      <a:lnTo>
                        <a:pt x="228" y="157"/>
                      </a:lnTo>
                      <a:lnTo>
                        <a:pt x="242" y="150"/>
                      </a:lnTo>
                      <a:lnTo>
                        <a:pt x="256" y="142"/>
                      </a:lnTo>
                      <a:lnTo>
                        <a:pt x="272" y="135"/>
                      </a:lnTo>
                      <a:lnTo>
                        <a:pt x="287" y="127"/>
                      </a:lnTo>
                      <a:lnTo>
                        <a:pt x="302" y="118"/>
                      </a:lnTo>
                      <a:lnTo>
                        <a:pt x="317" y="111"/>
                      </a:lnTo>
                      <a:lnTo>
                        <a:pt x="332" y="103"/>
                      </a:lnTo>
                      <a:lnTo>
                        <a:pt x="346" y="96"/>
                      </a:lnTo>
                      <a:lnTo>
                        <a:pt x="358" y="90"/>
                      </a:lnTo>
                      <a:lnTo>
                        <a:pt x="370" y="85"/>
                      </a:lnTo>
                      <a:lnTo>
                        <a:pt x="379" y="82"/>
                      </a:lnTo>
                      <a:lnTo>
                        <a:pt x="387" y="80"/>
                      </a:lnTo>
                      <a:lnTo>
                        <a:pt x="392" y="80"/>
                      </a:lnTo>
                      <a:lnTo>
                        <a:pt x="395" y="82"/>
                      </a:lnTo>
                      <a:lnTo>
                        <a:pt x="389" y="91"/>
                      </a:lnTo>
                      <a:lnTo>
                        <a:pt x="384" y="100"/>
                      </a:lnTo>
                      <a:lnTo>
                        <a:pt x="378" y="110"/>
                      </a:lnTo>
                      <a:lnTo>
                        <a:pt x="372" y="118"/>
                      </a:lnTo>
                      <a:lnTo>
                        <a:pt x="366" y="127"/>
                      </a:lnTo>
                      <a:lnTo>
                        <a:pt x="359" y="135"/>
                      </a:lnTo>
                      <a:lnTo>
                        <a:pt x="352" y="143"/>
                      </a:lnTo>
                      <a:lnTo>
                        <a:pt x="344" y="151"/>
                      </a:lnTo>
                      <a:lnTo>
                        <a:pt x="328" y="166"/>
                      </a:lnTo>
                      <a:lnTo>
                        <a:pt x="308" y="183"/>
                      </a:lnTo>
                      <a:lnTo>
                        <a:pt x="285" y="203"/>
                      </a:lnTo>
                      <a:lnTo>
                        <a:pt x="258" y="225"/>
                      </a:lnTo>
                      <a:lnTo>
                        <a:pt x="229" y="247"/>
                      </a:lnTo>
                      <a:lnTo>
                        <a:pt x="200" y="270"/>
                      </a:lnTo>
                      <a:lnTo>
                        <a:pt x="170" y="293"/>
                      </a:lnTo>
                      <a:lnTo>
                        <a:pt x="141" y="315"/>
                      </a:lnTo>
                      <a:lnTo>
                        <a:pt x="112" y="337"/>
                      </a:lnTo>
                      <a:lnTo>
                        <a:pt x="85" y="358"/>
                      </a:lnTo>
                      <a:lnTo>
                        <a:pt x="61" y="377"/>
                      </a:lnTo>
                      <a:lnTo>
                        <a:pt x="39" y="394"/>
                      </a:lnTo>
                      <a:lnTo>
                        <a:pt x="22" y="409"/>
                      </a:lnTo>
                      <a:lnTo>
                        <a:pt x="9" y="421"/>
                      </a:lnTo>
                      <a:lnTo>
                        <a:pt x="1" y="429"/>
                      </a:lnTo>
                      <a:lnTo>
                        <a:pt x="0" y="433"/>
                      </a:lnTo>
                      <a:lnTo>
                        <a:pt x="8" y="436"/>
                      </a:lnTo>
                      <a:lnTo>
                        <a:pt x="21" y="435"/>
                      </a:lnTo>
                      <a:lnTo>
                        <a:pt x="38" y="430"/>
                      </a:lnTo>
                      <a:lnTo>
                        <a:pt x="58" y="423"/>
                      </a:lnTo>
                      <a:lnTo>
                        <a:pt x="77" y="416"/>
                      </a:lnTo>
                      <a:lnTo>
                        <a:pt x="96" y="408"/>
                      </a:lnTo>
                      <a:lnTo>
                        <a:pt x="109" y="401"/>
                      </a:lnTo>
                      <a:lnTo>
                        <a:pt x="118" y="397"/>
                      </a:lnTo>
                      <a:lnTo>
                        <a:pt x="141" y="385"/>
                      </a:lnTo>
                      <a:lnTo>
                        <a:pt x="165" y="372"/>
                      </a:lnTo>
                      <a:lnTo>
                        <a:pt x="189" y="360"/>
                      </a:lnTo>
                      <a:lnTo>
                        <a:pt x="213" y="346"/>
                      </a:lnTo>
                      <a:lnTo>
                        <a:pt x="237" y="331"/>
                      </a:lnTo>
                      <a:lnTo>
                        <a:pt x="261" y="316"/>
                      </a:lnTo>
                      <a:lnTo>
                        <a:pt x="285" y="301"/>
                      </a:lnTo>
                      <a:lnTo>
                        <a:pt x="309" y="284"/>
                      </a:lnTo>
                      <a:lnTo>
                        <a:pt x="331" y="266"/>
                      </a:lnTo>
                      <a:lnTo>
                        <a:pt x="352" y="249"/>
                      </a:lnTo>
                      <a:lnTo>
                        <a:pt x="373" y="229"/>
                      </a:lnTo>
                      <a:lnTo>
                        <a:pt x="393" y="210"/>
                      </a:lnTo>
                      <a:lnTo>
                        <a:pt x="410" y="189"/>
                      </a:lnTo>
                      <a:lnTo>
                        <a:pt x="426" y="168"/>
                      </a:lnTo>
                      <a:lnTo>
                        <a:pt x="441" y="145"/>
                      </a:lnTo>
                      <a:lnTo>
                        <a:pt x="454" y="122"/>
                      </a:lnTo>
                      <a:lnTo>
                        <a:pt x="513" y="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Freeform 27"/>
                <p:cNvSpPr>
                  <a:spLocks/>
                </p:cNvSpPr>
                <p:nvPr/>
              </p:nvSpPr>
              <p:spPr bwMode="auto">
                <a:xfrm rot="712586">
                  <a:off x="2564" y="1591"/>
                  <a:ext cx="236" cy="229"/>
                </a:xfrm>
                <a:custGeom>
                  <a:avLst/>
                  <a:gdLst/>
                  <a:ahLst/>
                  <a:cxnLst>
                    <a:cxn ang="0">
                      <a:pos x="405" y="40"/>
                    </a:cxn>
                    <a:cxn ang="0">
                      <a:pos x="368" y="104"/>
                    </a:cxn>
                    <a:cxn ang="0">
                      <a:pos x="330" y="161"/>
                    </a:cxn>
                    <a:cxn ang="0">
                      <a:pos x="287" y="219"/>
                    </a:cxn>
                    <a:cxn ang="0">
                      <a:pos x="257" y="252"/>
                    </a:cxn>
                    <a:cxn ang="0">
                      <a:pos x="233" y="271"/>
                    </a:cxn>
                    <a:cxn ang="0">
                      <a:pos x="195" y="300"/>
                    </a:cxn>
                    <a:cxn ang="0">
                      <a:pos x="148" y="334"/>
                    </a:cxn>
                    <a:cxn ang="0">
                      <a:pos x="99" y="371"/>
                    </a:cxn>
                    <a:cxn ang="0">
                      <a:pos x="54" y="407"/>
                    </a:cxn>
                    <a:cxn ang="0">
                      <a:pos x="19" y="436"/>
                    </a:cxn>
                    <a:cxn ang="0">
                      <a:pos x="1" y="454"/>
                    </a:cxn>
                    <a:cxn ang="0">
                      <a:pos x="3" y="458"/>
                    </a:cxn>
                    <a:cxn ang="0">
                      <a:pos x="23" y="451"/>
                    </a:cxn>
                    <a:cxn ang="0">
                      <a:pos x="53" y="434"/>
                    </a:cxn>
                    <a:cxn ang="0">
                      <a:pos x="90" y="414"/>
                    </a:cxn>
                    <a:cxn ang="0">
                      <a:pos x="129" y="391"/>
                    </a:cxn>
                    <a:cxn ang="0">
                      <a:pos x="166" y="369"/>
                    </a:cxn>
                    <a:cxn ang="0">
                      <a:pos x="196" y="350"/>
                    </a:cxn>
                    <a:cxn ang="0">
                      <a:pos x="215" y="338"/>
                    </a:cxn>
                    <a:cxn ang="0">
                      <a:pos x="235" y="320"/>
                    </a:cxn>
                    <a:cxn ang="0">
                      <a:pos x="272" y="292"/>
                    </a:cxn>
                    <a:cxn ang="0">
                      <a:pos x="312" y="262"/>
                    </a:cxn>
                    <a:cxn ang="0">
                      <a:pos x="352" y="232"/>
                    </a:cxn>
                    <a:cxn ang="0">
                      <a:pos x="390" y="198"/>
                    </a:cxn>
                    <a:cxn ang="0">
                      <a:pos x="424" y="164"/>
                    </a:cxn>
                    <a:cxn ang="0">
                      <a:pos x="450" y="126"/>
                    </a:cxn>
                    <a:cxn ang="0">
                      <a:pos x="466" y="85"/>
                    </a:cxn>
                    <a:cxn ang="0">
                      <a:pos x="470" y="60"/>
                    </a:cxn>
                    <a:cxn ang="0">
                      <a:pos x="463" y="42"/>
                    </a:cxn>
                    <a:cxn ang="0">
                      <a:pos x="450" y="20"/>
                    </a:cxn>
                    <a:cxn ang="0">
                      <a:pos x="440" y="4"/>
                    </a:cxn>
                    <a:cxn ang="0">
                      <a:pos x="433" y="0"/>
                    </a:cxn>
                    <a:cxn ang="0">
                      <a:pos x="427" y="2"/>
                    </a:cxn>
                    <a:cxn ang="0">
                      <a:pos x="425" y="6"/>
                    </a:cxn>
                  </a:cxnLst>
                  <a:rect l="0" t="0" r="r" b="b"/>
                  <a:pathLst>
                    <a:path w="471" h="458">
                      <a:moveTo>
                        <a:pt x="425" y="6"/>
                      </a:moveTo>
                      <a:lnTo>
                        <a:pt x="405" y="40"/>
                      </a:lnTo>
                      <a:lnTo>
                        <a:pt x="386" y="73"/>
                      </a:lnTo>
                      <a:lnTo>
                        <a:pt x="368" y="104"/>
                      </a:lnTo>
                      <a:lnTo>
                        <a:pt x="350" y="133"/>
                      </a:lnTo>
                      <a:lnTo>
                        <a:pt x="330" y="161"/>
                      </a:lnTo>
                      <a:lnTo>
                        <a:pt x="310" y="189"/>
                      </a:lnTo>
                      <a:lnTo>
                        <a:pt x="287" y="219"/>
                      </a:lnTo>
                      <a:lnTo>
                        <a:pt x="261" y="249"/>
                      </a:lnTo>
                      <a:lnTo>
                        <a:pt x="257" y="252"/>
                      </a:lnTo>
                      <a:lnTo>
                        <a:pt x="248" y="260"/>
                      </a:lnTo>
                      <a:lnTo>
                        <a:pt x="233" y="271"/>
                      </a:lnTo>
                      <a:lnTo>
                        <a:pt x="215" y="284"/>
                      </a:lnTo>
                      <a:lnTo>
                        <a:pt x="195" y="300"/>
                      </a:lnTo>
                      <a:lnTo>
                        <a:pt x="173" y="316"/>
                      </a:lnTo>
                      <a:lnTo>
                        <a:pt x="148" y="334"/>
                      </a:lnTo>
                      <a:lnTo>
                        <a:pt x="124" y="353"/>
                      </a:lnTo>
                      <a:lnTo>
                        <a:pt x="99" y="371"/>
                      </a:lnTo>
                      <a:lnTo>
                        <a:pt x="76" y="390"/>
                      </a:lnTo>
                      <a:lnTo>
                        <a:pt x="54" y="407"/>
                      </a:lnTo>
                      <a:lnTo>
                        <a:pt x="36" y="422"/>
                      </a:lnTo>
                      <a:lnTo>
                        <a:pt x="19" y="436"/>
                      </a:lnTo>
                      <a:lnTo>
                        <a:pt x="8" y="446"/>
                      </a:lnTo>
                      <a:lnTo>
                        <a:pt x="1" y="454"/>
                      </a:lnTo>
                      <a:lnTo>
                        <a:pt x="0" y="458"/>
                      </a:lnTo>
                      <a:lnTo>
                        <a:pt x="3" y="458"/>
                      </a:lnTo>
                      <a:lnTo>
                        <a:pt x="11" y="455"/>
                      </a:lnTo>
                      <a:lnTo>
                        <a:pt x="23" y="451"/>
                      </a:lnTo>
                      <a:lnTo>
                        <a:pt x="37" y="444"/>
                      </a:lnTo>
                      <a:lnTo>
                        <a:pt x="53" y="434"/>
                      </a:lnTo>
                      <a:lnTo>
                        <a:pt x="71" y="425"/>
                      </a:lnTo>
                      <a:lnTo>
                        <a:pt x="90" y="414"/>
                      </a:lnTo>
                      <a:lnTo>
                        <a:pt x="109" y="402"/>
                      </a:lnTo>
                      <a:lnTo>
                        <a:pt x="129" y="391"/>
                      </a:lnTo>
                      <a:lnTo>
                        <a:pt x="147" y="379"/>
                      </a:lnTo>
                      <a:lnTo>
                        <a:pt x="166" y="369"/>
                      </a:lnTo>
                      <a:lnTo>
                        <a:pt x="182" y="358"/>
                      </a:lnTo>
                      <a:lnTo>
                        <a:pt x="196" y="350"/>
                      </a:lnTo>
                      <a:lnTo>
                        <a:pt x="207" y="342"/>
                      </a:lnTo>
                      <a:lnTo>
                        <a:pt x="215" y="338"/>
                      </a:lnTo>
                      <a:lnTo>
                        <a:pt x="219" y="334"/>
                      </a:lnTo>
                      <a:lnTo>
                        <a:pt x="235" y="320"/>
                      </a:lnTo>
                      <a:lnTo>
                        <a:pt x="253" y="305"/>
                      </a:lnTo>
                      <a:lnTo>
                        <a:pt x="272" y="292"/>
                      </a:lnTo>
                      <a:lnTo>
                        <a:pt x="291" y="277"/>
                      </a:lnTo>
                      <a:lnTo>
                        <a:pt x="312" y="262"/>
                      </a:lnTo>
                      <a:lnTo>
                        <a:pt x="332" y="247"/>
                      </a:lnTo>
                      <a:lnTo>
                        <a:pt x="352" y="232"/>
                      </a:lnTo>
                      <a:lnTo>
                        <a:pt x="371" y="216"/>
                      </a:lnTo>
                      <a:lnTo>
                        <a:pt x="390" y="198"/>
                      </a:lnTo>
                      <a:lnTo>
                        <a:pt x="408" y="181"/>
                      </a:lnTo>
                      <a:lnTo>
                        <a:pt x="424" y="164"/>
                      </a:lnTo>
                      <a:lnTo>
                        <a:pt x="438" y="145"/>
                      </a:lnTo>
                      <a:lnTo>
                        <a:pt x="450" y="126"/>
                      </a:lnTo>
                      <a:lnTo>
                        <a:pt x="459" y="106"/>
                      </a:lnTo>
                      <a:lnTo>
                        <a:pt x="466" y="85"/>
                      </a:lnTo>
                      <a:lnTo>
                        <a:pt x="471" y="63"/>
                      </a:lnTo>
                      <a:lnTo>
                        <a:pt x="470" y="60"/>
                      </a:lnTo>
                      <a:lnTo>
                        <a:pt x="468" y="52"/>
                      </a:lnTo>
                      <a:lnTo>
                        <a:pt x="463" y="42"/>
                      </a:lnTo>
                      <a:lnTo>
                        <a:pt x="457" y="31"/>
                      </a:lnTo>
                      <a:lnTo>
                        <a:pt x="450" y="20"/>
                      </a:lnTo>
                      <a:lnTo>
                        <a:pt x="446" y="10"/>
                      </a:lnTo>
                      <a:lnTo>
                        <a:pt x="440" y="4"/>
                      </a:lnTo>
                      <a:lnTo>
                        <a:pt x="438" y="0"/>
                      </a:lnTo>
                      <a:lnTo>
                        <a:pt x="433" y="0"/>
                      </a:lnTo>
                      <a:lnTo>
                        <a:pt x="429" y="1"/>
                      </a:lnTo>
                      <a:lnTo>
                        <a:pt x="427" y="2"/>
                      </a:lnTo>
                      <a:lnTo>
                        <a:pt x="425" y="6"/>
                      </a:lnTo>
                      <a:lnTo>
                        <a:pt x="425" y="6"/>
                      </a:lnTo>
                      <a:close/>
                    </a:path>
                  </a:pathLst>
                </a:custGeom>
                <a:solidFill>
                  <a:srgbClr val="FFF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28"/>
                <p:cNvSpPr>
                  <a:spLocks/>
                </p:cNvSpPr>
                <p:nvPr/>
              </p:nvSpPr>
              <p:spPr bwMode="auto">
                <a:xfrm rot="712586">
                  <a:off x="2431" y="1560"/>
                  <a:ext cx="944" cy="1145"/>
                </a:xfrm>
                <a:custGeom>
                  <a:avLst/>
                  <a:gdLst/>
                  <a:ahLst/>
                  <a:cxnLst>
                    <a:cxn ang="0">
                      <a:pos x="1529" y="1633"/>
                    </a:cxn>
                    <a:cxn ang="0">
                      <a:pos x="1058" y="1039"/>
                    </a:cxn>
                    <a:cxn ang="0">
                      <a:pos x="684" y="554"/>
                    </a:cxn>
                    <a:cxn ang="0">
                      <a:pos x="616" y="247"/>
                    </a:cxn>
                    <a:cxn ang="0">
                      <a:pos x="614" y="63"/>
                    </a:cxn>
                    <a:cxn ang="0">
                      <a:pos x="518" y="2"/>
                    </a:cxn>
                    <a:cxn ang="0">
                      <a:pos x="352" y="41"/>
                    </a:cxn>
                    <a:cxn ang="0">
                      <a:pos x="183" y="144"/>
                    </a:cxn>
                    <a:cxn ang="0">
                      <a:pos x="109" y="346"/>
                    </a:cxn>
                    <a:cxn ang="0">
                      <a:pos x="289" y="156"/>
                    </a:cxn>
                    <a:cxn ang="0">
                      <a:pos x="471" y="61"/>
                    </a:cxn>
                    <a:cxn ang="0">
                      <a:pos x="546" y="108"/>
                    </a:cxn>
                    <a:cxn ang="0">
                      <a:pos x="360" y="287"/>
                    </a:cxn>
                    <a:cxn ang="0">
                      <a:pos x="121" y="444"/>
                    </a:cxn>
                    <a:cxn ang="0">
                      <a:pos x="92" y="387"/>
                    </a:cxn>
                    <a:cxn ang="0">
                      <a:pos x="117" y="515"/>
                    </a:cxn>
                    <a:cxn ang="0">
                      <a:pos x="200" y="470"/>
                    </a:cxn>
                    <a:cxn ang="0">
                      <a:pos x="377" y="347"/>
                    </a:cxn>
                    <a:cxn ang="0">
                      <a:pos x="533" y="197"/>
                    </a:cxn>
                    <a:cxn ang="0">
                      <a:pos x="563" y="226"/>
                    </a:cxn>
                    <a:cxn ang="0">
                      <a:pos x="365" y="419"/>
                    </a:cxn>
                    <a:cxn ang="0">
                      <a:pos x="136" y="539"/>
                    </a:cxn>
                    <a:cxn ang="0">
                      <a:pos x="226" y="581"/>
                    </a:cxn>
                    <a:cxn ang="0">
                      <a:pos x="374" y="630"/>
                    </a:cxn>
                    <a:cxn ang="0">
                      <a:pos x="492" y="729"/>
                    </a:cxn>
                    <a:cxn ang="0">
                      <a:pos x="603" y="765"/>
                    </a:cxn>
                    <a:cxn ang="0">
                      <a:pos x="633" y="733"/>
                    </a:cxn>
                    <a:cxn ang="0">
                      <a:pos x="608" y="719"/>
                    </a:cxn>
                    <a:cxn ang="0">
                      <a:pos x="539" y="687"/>
                    </a:cxn>
                    <a:cxn ang="0">
                      <a:pos x="578" y="666"/>
                    </a:cxn>
                    <a:cxn ang="0">
                      <a:pos x="540" y="650"/>
                    </a:cxn>
                    <a:cxn ang="0">
                      <a:pos x="470" y="619"/>
                    </a:cxn>
                    <a:cxn ang="0">
                      <a:pos x="518" y="602"/>
                    </a:cxn>
                    <a:cxn ang="0">
                      <a:pos x="465" y="587"/>
                    </a:cxn>
                    <a:cxn ang="0">
                      <a:pos x="381" y="553"/>
                    </a:cxn>
                    <a:cxn ang="0">
                      <a:pos x="375" y="500"/>
                    </a:cxn>
                    <a:cxn ang="0">
                      <a:pos x="541" y="356"/>
                    </a:cxn>
                    <a:cxn ang="0">
                      <a:pos x="565" y="498"/>
                    </a:cxn>
                    <a:cxn ang="0">
                      <a:pos x="564" y="569"/>
                    </a:cxn>
                    <a:cxn ang="0">
                      <a:pos x="602" y="621"/>
                    </a:cxn>
                    <a:cxn ang="0">
                      <a:pos x="623" y="620"/>
                    </a:cxn>
                    <a:cxn ang="0">
                      <a:pos x="655" y="713"/>
                    </a:cxn>
                    <a:cxn ang="0">
                      <a:pos x="684" y="669"/>
                    </a:cxn>
                    <a:cxn ang="0">
                      <a:pos x="830" y="847"/>
                    </a:cxn>
                    <a:cxn ang="0">
                      <a:pos x="1050" y="1119"/>
                    </a:cxn>
                    <a:cxn ang="0">
                      <a:pos x="1330" y="1473"/>
                    </a:cxn>
                    <a:cxn ang="0">
                      <a:pos x="1604" y="1831"/>
                    </a:cxn>
                    <a:cxn ang="0">
                      <a:pos x="1608" y="2022"/>
                    </a:cxn>
                    <a:cxn ang="0">
                      <a:pos x="1331" y="1719"/>
                    </a:cxn>
                    <a:cxn ang="0">
                      <a:pos x="1049" y="1356"/>
                    </a:cxn>
                    <a:cxn ang="0">
                      <a:pos x="772" y="994"/>
                    </a:cxn>
                    <a:cxn ang="0">
                      <a:pos x="641" y="816"/>
                    </a:cxn>
                    <a:cxn ang="0">
                      <a:pos x="715" y="1030"/>
                    </a:cxn>
                    <a:cxn ang="0">
                      <a:pos x="1122" y="1569"/>
                    </a:cxn>
                    <a:cxn ang="0">
                      <a:pos x="1494" y="2040"/>
                    </a:cxn>
                    <a:cxn ang="0">
                      <a:pos x="1675" y="2110"/>
                    </a:cxn>
                    <a:cxn ang="0">
                      <a:pos x="1673" y="2030"/>
                    </a:cxn>
                    <a:cxn ang="0">
                      <a:pos x="1813" y="2207"/>
                    </a:cxn>
                    <a:cxn ang="0">
                      <a:pos x="1633" y="2171"/>
                    </a:cxn>
                    <a:cxn ang="0">
                      <a:pos x="1855" y="2279"/>
                    </a:cxn>
                    <a:cxn ang="0">
                      <a:pos x="1817" y="2004"/>
                    </a:cxn>
                  </a:cxnLst>
                  <a:rect l="0" t="0" r="r" b="b"/>
                  <a:pathLst>
                    <a:path w="1888" h="2291">
                      <a:moveTo>
                        <a:pt x="1814" y="1991"/>
                      </a:moveTo>
                      <a:lnTo>
                        <a:pt x="1798" y="1970"/>
                      </a:lnTo>
                      <a:lnTo>
                        <a:pt x="1778" y="1946"/>
                      </a:lnTo>
                      <a:lnTo>
                        <a:pt x="1756" y="1917"/>
                      </a:lnTo>
                      <a:lnTo>
                        <a:pt x="1730" y="1885"/>
                      </a:lnTo>
                      <a:lnTo>
                        <a:pt x="1702" y="1849"/>
                      </a:lnTo>
                      <a:lnTo>
                        <a:pt x="1672" y="1811"/>
                      </a:lnTo>
                      <a:lnTo>
                        <a:pt x="1639" y="1770"/>
                      </a:lnTo>
                      <a:lnTo>
                        <a:pt x="1604" y="1727"/>
                      </a:lnTo>
                      <a:lnTo>
                        <a:pt x="1567" y="1681"/>
                      </a:lnTo>
                      <a:lnTo>
                        <a:pt x="1529" y="1633"/>
                      </a:lnTo>
                      <a:lnTo>
                        <a:pt x="1489" y="1583"/>
                      </a:lnTo>
                      <a:lnTo>
                        <a:pt x="1449" y="1531"/>
                      </a:lnTo>
                      <a:lnTo>
                        <a:pt x="1406" y="1478"/>
                      </a:lnTo>
                      <a:lnTo>
                        <a:pt x="1364" y="1425"/>
                      </a:lnTo>
                      <a:lnTo>
                        <a:pt x="1321" y="1370"/>
                      </a:lnTo>
                      <a:lnTo>
                        <a:pt x="1277" y="1315"/>
                      </a:lnTo>
                      <a:lnTo>
                        <a:pt x="1232" y="1259"/>
                      </a:lnTo>
                      <a:lnTo>
                        <a:pt x="1189" y="1204"/>
                      </a:lnTo>
                      <a:lnTo>
                        <a:pt x="1145" y="1149"/>
                      </a:lnTo>
                      <a:lnTo>
                        <a:pt x="1101" y="1094"/>
                      </a:lnTo>
                      <a:lnTo>
                        <a:pt x="1058" y="1039"/>
                      </a:lnTo>
                      <a:lnTo>
                        <a:pt x="1016" y="985"/>
                      </a:lnTo>
                      <a:lnTo>
                        <a:pt x="975" y="933"/>
                      </a:lnTo>
                      <a:lnTo>
                        <a:pt x="935" y="883"/>
                      </a:lnTo>
                      <a:lnTo>
                        <a:pt x="897" y="833"/>
                      </a:lnTo>
                      <a:lnTo>
                        <a:pt x="860" y="786"/>
                      </a:lnTo>
                      <a:lnTo>
                        <a:pt x="825" y="740"/>
                      </a:lnTo>
                      <a:lnTo>
                        <a:pt x="792" y="697"/>
                      </a:lnTo>
                      <a:lnTo>
                        <a:pt x="761" y="657"/>
                      </a:lnTo>
                      <a:lnTo>
                        <a:pt x="732" y="620"/>
                      </a:lnTo>
                      <a:lnTo>
                        <a:pt x="707" y="585"/>
                      </a:lnTo>
                      <a:lnTo>
                        <a:pt x="684" y="554"/>
                      </a:lnTo>
                      <a:lnTo>
                        <a:pt x="669" y="529"/>
                      </a:lnTo>
                      <a:lnTo>
                        <a:pt x="654" y="495"/>
                      </a:lnTo>
                      <a:lnTo>
                        <a:pt x="641" y="459"/>
                      </a:lnTo>
                      <a:lnTo>
                        <a:pt x="629" y="419"/>
                      </a:lnTo>
                      <a:lnTo>
                        <a:pt x="618" y="379"/>
                      </a:lnTo>
                      <a:lnTo>
                        <a:pt x="609" y="341"/>
                      </a:lnTo>
                      <a:lnTo>
                        <a:pt x="602" y="307"/>
                      </a:lnTo>
                      <a:lnTo>
                        <a:pt x="598" y="278"/>
                      </a:lnTo>
                      <a:lnTo>
                        <a:pt x="605" y="267"/>
                      </a:lnTo>
                      <a:lnTo>
                        <a:pt x="610" y="257"/>
                      </a:lnTo>
                      <a:lnTo>
                        <a:pt x="616" y="247"/>
                      </a:lnTo>
                      <a:lnTo>
                        <a:pt x="622" y="235"/>
                      </a:lnTo>
                      <a:lnTo>
                        <a:pt x="628" y="225"/>
                      </a:lnTo>
                      <a:lnTo>
                        <a:pt x="632" y="213"/>
                      </a:lnTo>
                      <a:lnTo>
                        <a:pt x="637" y="203"/>
                      </a:lnTo>
                      <a:lnTo>
                        <a:pt x="641" y="191"/>
                      </a:lnTo>
                      <a:lnTo>
                        <a:pt x="641" y="174"/>
                      </a:lnTo>
                      <a:lnTo>
                        <a:pt x="638" y="152"/>
                      </a:lnTo>
                      <a:lnTo>
                        <a:pt x="632" y="129"/>
                      </a:lnTo>
                      <a:lnTo>
                        <a:pt x="626" y="105"/>
                      </a:lnTo>
                      <a:lnTo>
                        <a:pt x="620" y="82"/>
                      </a:lnTo>
                      <a:lnTo>
                        <a:pt x="614" y="63"/>
                      </a:lnTo>
                      <a:lnTo>
                        <a:pt x="609" y="51"/>
                      </a:lnTo>
                      <a:lnTo>
                        <a:pt x="608" y="46"/>
                      </a:lnTo>
                      <a:lnTo>
                        <a:pt x="605" y="43"/>
                      </a:lnTo>
                      <a:lnTo>
                        <a:pt x="595" y="37"/>
                      </a:lnTo>
                      <a:lnTo>
                        <a:pt x="584" y="29"/>
                      </a:lnTo>
                      <a:lnTo>
                        <a:pt x="570" y="21"/>
                      </a:lnTo>
                      <a:lnTo>
                        <a:pt x="556" y="13"/>
                      </a:lnTo>
                      <a:lnTo>
                        <a:pt x="544" y="7"/>
                      </a:lnTo>
                      <a:lnTo>
                        <a:pt x="535" y="2"/>
                      </a:lnTo>
                      <a:lnTo>
                        <a:pt x="532" y="0"/>
                      </a:lnTo>
                      <a:lnTo>
                        <a:pt x="518" y="2"/>
                      </a:lnTo>
                      <a:lnTo>
                        <a:pt x="506" y="3"/>
                      </a:lnTo>
                      <a:lnTo>
                        <a:pt x="492" y="5"/>
                      </a:lnTo>
                      <a:lnTo>
                        <a:pt x="478" y="6"/>
                      </a:lnTo>
                      <a:lnTo>
                        <a:pt x="465" y="7"/>
                      </a:lnTo>
                      <a:lnTo>
                        <a:pt x="451" y="8"/>
                      </a:lnTo>
                      <a:lnTo>
                        <a:pt x="439" y="12"/>
                      </a:lnTo>
                      <a:lnTo>
                        <a:pt x="426" y="15"/>
                      </a:lnTo>
                      <a:lnTo>
                        <a:pt x="406" y="21"/>
                      </a:lnTo>
                      <a:lnTo>
                        <a:pt x="388" y="28"/>
                      </a:lnTo>
                      <a:lnTo>
                        <a:pt x="371" y="35"/>
                      </a:lnTo>
                      <a:lnTo>
                        <a:pt x="352" y="41"/>
                      </a:lnTo>
                      <a:lnTo>
                        <a:pt x="335" y="48"/>
                      </a:lnTo>
                      <a:lnTo>
                        <a:pt x="318" y="56"/>
                      </a:lnTo>
                      <a:lnTo>
                        <a:pt x="302" y="63"/>
                      </a:lnTo>
                      <a:lnTo>
                        <a:pt x="286" y="71"/>
                      </a:lnTo>
                      <a:lnTo>
                        <a:pt x="269" y="81"/>
                      </a:lnTo>
                      <a:lnTo>
                        <a:pt x="254" y="90"/>
                      </a:lnTo>
                      <a:lnTo>
                        <a:pt x="239" y="99"/>
                      </a:lnTo>
                      <a:lnTo>
                        <a:pt x="225" y="109"/>
                      </a:lnTo>
                      <a:lnTo>
                        <a:pt x="211" y="120"/>
                      </a:lnTo>
                      <a:lnTo>
                        <a:pt x="197" y="131"/>
                      </a:lnTo>
                      <a:lnTo>
                        <a:pt x="183" y="144"/>
                      </a:lnTo>
                      <a:lnTo>
                        <a:pt x="170" y="157"/>
                      </a:lnTo>
                      <a:lnTo>
                        <a:pt x="150" y="179"/>
                      </a:lnTo>
                      <a:lnTo>
                        <a:pt x="130" y="202"/>
                      </a:lnTo>
                      <a:lnTo>
                        <a:pt x="109" y="227"/>
                      </a:lnTo>
                      <a:lnTo>
                        <a:pt x="91" y="254"/>
                      </a:lnTo>
                      <a:lnTo>
                        <a:pt x="72" y="281"/>
                      </a:lnTo>
                      <a:lnTo>
                        <a:pt x="56" y="309"/>
                      </a:lnTo>
                      <a:lnTo>
                        <a:pt x="40" y="339"/>
                      </a:lnTo>
                      <a:lnTo>
                        <a:pt x="28" y="369"/>
                      </a:lnTo>
                      <a:lnTo>
                        <a:pt x="98" y="369"/>
                      </a:lnTo>
                      <a:lnTo>
                        <a:pt x="109" y="346"/>
                      </a:lnTo>
                      <a:lnTo>
                        <a:pt x="122" y="325"/>
                      </a:lnTo>
                      <a:lnTo>
                        <a:pt x="137" y="303"/>
                      </a:lnTo>
                      <a:lnTo>
                        <a:pt x="153" y="283"/>
                      </a:lnTo>
                      <a:lnTo>
                        <a:pt x="169" y="264"/>
                      </a:lnTo>
                      <a:lnTo>
                        <a:pt x="187" y="244"/>
                      </a:lnTo>
                      <a:lnTo>
                        <a:pt x="205" y="225"/>
                      </a:lnTo>
                      <a:lnTo>
                        <a:pt x="222" y="206"/>
                      </a:lnTo>
                      <a:lnTo>
                        <a:pt x="236" y="194"/>
                      </a:lnTo>
                      <a:lnTo>
                        <a:pt x="252" y="181"/>
                      </a:lnTo>
                      <a:lnTo>
                        <a:pt x="269" y="168"/>
                      </a:lnTo>
                      <a:lnTo>
                        <a:pt x="289" y="156"/>
                      </a:lnTo>
                      <a:lnTo>
                        <a:pt x="310" y="144"/>
                      </a:lnTo>
                      <a:lnTo>
                        <a:pt x="330" y="133"/>
                      </a:lnTo>
                      <a:lnTo>
                        <a:pt x="352" y="121"/>
                      </a:lnTo>
                      <a:lnTo>
                        <a:pt x="373" y="111"/>
                      </a:lnTo>
                      <a:lnTo>
                        <a:pt x="393" y="101"/>
                      </a:lnTo>
                      <a:lnTo>
                        <a:pt x="412" y="92"/>
                      </a:lnTo>
                      <a:lnTo>
                        <a:pt x="430" y="84"/>
                      </a:lnTo>
                      <a:lnTo>
                        <a:pt x="444" y="76"/>
                      </a:lnTo>
                      <a:lnTo>
                        <a:pt x="456" y="70"/>
                      </a:lnTo>
                      <a:lnTo>
                        <a:pt x="466" y="65"/>
                      </a:lnTo>
                      <a:lnTo>
                        <a:pt x="471" y="61"/>
                      </a:lnTo>
                      <a:lnTo>
                        <a:pt x="473" y="58"/>
                      </a:lnTo>
                      <a:lnTo>
                        <a:pt x="483" y="58"/>
                      </a:lnTo>
                      <a:lnTo>
                        <a:pt x="495" y="58"/>
                      </a:lnTo>
                      <a:lnTo>
                        <a:pt x="510" y="60"/>
                      </a:lnTo>
                      <a:lnTo>
                        <a:pt x="525" y="62"/>
                      </a:lnTo>
                      <a:lnTo>
                        <a:pt x="540" y="66"/>
                      </a:lnTo>
                      <a:lnTo>
                        <a:pt x="552" y="68"/>
                      </a:lnTo>
                      <a:lnTo>
                        <a:pt x="560" y="69"/>
                      </a:lnTo>
                      <a:lnTo>
                        <a:pt x="563" y="70"/>
                      </a:lnTo>
                      <a:lnTo>
                        <a:pt x="556" y="90"/>
                      </a:lnTo>
                      <a:lnTo>
                        <a:pt x="546" y="108"/>
                      </a:lnTo>
                      <a:lnTo>
                        <a:pt x="533" y="126"/>
                      </a:lnTo>
                      <a:lnTo>
                        <a:pt x="518" y="141"/>
                      </a:lnTo>
                      <a:lnTo>
                        <a:pt x="502" y="156"/>
                      </a:lnTo>
                      <a:lnTo>
                        <a:pt x="486" y="169"/>
                      </a:lnTo>
                      <a:lnTo>
                        <a:pt x="470" y="183"/>
                      </a:lnTo>
                      <a:lnTo>
                        <a:pt x="455" y="197"/>
                      </a:lnTo>
                      <a:lnTo>
                        <a:pt x="436" y="215"/>
                      </a:lnTo>
                      <a:lnTo>
                        <a:pt x="418" y="234"/>
                      </a:lnTo>
                      <a:lnTo>
                        <a:pt x="398" y="252"/>
                      </a:lnTo>
                      <a:lnTo>
                        <a:pt x="380" y="270"/>
                      </a:lnTo>
                      <a:lnTo>
                        <a:pt x="360" y="287"/>
                      </a:lnTo>
                      <a:lnTo>
                        <a:pt x="341" y="303"/>
                      </a:lnTo>
                      <a:lnTo>
                        <a:pt x="320" y="319"/>
                      </a:lnTo>
                      <a:lnTo>
                        <a:pt x="301" y="335"/>
                      </a:lnTo>
                      <a:lnTo>
                        <a:pt x="279" y="350"/>
                      </a:lnTo>
                      <a:lnTo>
                        <a:pt x="258" y="365"/>
                      </a:lnTo>
                      <a:lnTo>
                        <a:pt x="236" y="379"/>
                      </a:lnTo>
                      <a:lnTo>
                        <a:pt x="214" y="393"/>
                      </a:lnTo>
                      <a:lnTo>
                        <a:pt x="191" y="407"/>
                      </a:lnTo>
                      <a:lnTo>
                        <a:pt x="168" y="419"/>
                      </a:lnTo>
                      <a:lnTo>
                        <a:pt x="145" y="432"/>
                      </a:lnTo>
                      <a:lnTo>
                        <a:pt x="121" y="444"/>
                      </a:lnTo>
                      <a:lnTo>
                        <a:pt x="116" y="446"/>
                      </a:lnTo>
                      <a:lnTo>
                        <a:pt x="110" y="447"/>
                      </a:lnTo>
                      <a:lnTo>
                        <a:pt x="106" y="449"/>
                      </a:lnTo>
                      <a:lnTo>
                        <a:pt x="100" y="449"/>
                      </a:lnTo>
                      <a:lnTo>
                        <a:pt x="96" y="451"/>
                      </a:lnTo>
                      <a:lnTo>
                        <a:pt x="90" y="451"/>
                      </a:lnTo>
                      <a:lnTo>
                        <a:pt x="84" y="452"/>
                      </a:lnTo>
                      <a:lnTo>
                        <a:pt x="78" y="452"/>
                      </a:lnTo>
                      <a:lnTo>
                        <a:pt x="81" y="433"/>
                      </a:lnTo>
                      <a:lnTo>
                        <a:pt x="85" y="410"/>
                      </a:lnTo>
                      <a:lnTo>
                        <a:pt x="92" y="387"/>
                      </a:lnTo>
                      <a:lnTo>
                        <a:pt x="98" y="369"/>
                      </a:lnTo>
                      <a:lnTo>
                        <a:pt x="28" y="369"/>
                      </a:lnTo>
                      <a:lnTo>
                        <a:pt x="19" y="395"/>
                      </a:lnTo>
                      <a:lnTo>
                        <a:pt x="10" y="426"/>
                      </a:lnTo>
                      <a:lnTo>
                        <a:pt x="3" y="457"/>
                      </a:lnTo>
                      <a:lnTo>
                        <a:pt x="0" y="484"/>
                      </a:lnTo>
                      <a:lnTo>
                        <a:pt x="39" y="513"/>
                      </a:lnTo>
                      <a:lnTo>
                        <a:pt x="46" y="517"/>
                      </a:lnTo>
                      <a:lnTo>
                        <a:pt x="120" y="517"/>
                      </a:lnTo>
                      <a:lnTo>
                        <a:pt x="119" y="516"/>
                      </a:lnTo>
                      <a:lnTo>
                        <a:pt x="117" y="515"/>
                      </a:lnTo>
                      <a:lnTo>
                        <a:pt x="116" y="514"/>
                      </a:lnTo>
                      <a:lnTo>
                        <a:pt x="115" y="513"/>
                      </a:lnTo>
                      <a:lnTo>
                        <a:pt x="114" y="512"/>
                      </a:lnTo>
                      <a:lnTo>
                        <a:pt x="114" y="510"/>
                      </a:lnTo>
                      <a:lnTo>
                        <a:pt x="113" y="509"/>
                      </a:lnTo>
                      <a:lnTo>
                        <a:pt x="112" y="508"/>
                      </a:lnTo>
                      <a:lnTo>
                        <a:pt x="130" y="502"/>
                      </a:lnTo>
                      <a:lnTo>
                        <a:pt x="148" y="495"/>
                      </a:lnTo>
                      <a:lnTo>
                        <a:pt x="166" y="487"/>
                      </a:lnTo>
                      <a:lnTo>
                        <a:pt x="184" y="479"/>
                      </a:lnTo>
                      <a:lnTo>
                        <a:pt x="200" y="470"/>
                      </a:lnTo>
                      <a:lnTo>
                        <a:pt x="218" y="460"/>
                      </a:lnTo>
                      <a:lnTo>
                        <a:pt x="234" y="449"/>
                      </a:lnTo>
                      <a:lnTo>
                        <a:pt x="251" y="439"/>
                      </a:lnTo>
                      <a:lnTo>
                        <a:pt x="267" y="428"/>
                      </a:lnTo>
                      <a:lnTo>
                        <a:pt x="283" y="417"/>
                      </a:lnTo>
                      <a:lnTo>
                        <a:pt x="298" y="404"/>
                      </a:lnTo>
                      <a:lnTo>
                        <a:pt x="314" y="393"/>
                      </a:lnTo>
                      <a:lnTo>
                        <a:pt x="329" y="381"/>
                      </a:lnTo>
                      <a:lnTo>
                        <a:pt x="345" y="370"/>
                      </a:lnTo>
                      <a:lnTo>
                        <a:pt x="362" y="358"/>
                      </a:lnTo>
                      <a:lnTo>
                        <a:pt x="377" y="347"/>
                      </a:lnTo>
                      <a:lnTo>
                        <a:pt x="393" y="335"/>
                      </a:lnTo>
                      <a:lnTo>
                        <a:pt x="408" y="323"/>
                      </a:lnTo>
                      <a:lnTo>
                        <a:pt x="423" y="310"/>
                      </a:lnTo>
                      <a:lnTo>
                        <a:pt x="438" y="297"/>
                      </a:lnTo>
                      <a:lnTo>
                        <a:pt x="453" y="283"/>
                      </a:lnTo>
                      <a:lnTo>
                        <a:pt x="466" y="270"/>
                      </a:lnTo>
                      <a:lnTo>
                        <a:pt x="480" y="256"/>
                      </a:lnTo>
                      <a:lnTo>
                        <a:pt x="494" y="242"/>
                      </a:lnTo>
                      <a:lnTo>
                        <a:pt x="508" y="227"/>
                      </a:lnTo>
                      <a:lnTo>
                        <a:pt x="521" y="212"/>
                      </a:lnTo>
                      <a:lnTo>
                        <a:pt x="533" y="197"/>
                      </a:lnTo>
                      <a:lnTo>
                        <a:pt x="546" y="182"/>
                      </a:lnTo>
                      <a:lnTo>
                        <a:pt x="559" y="166"/>
                      </a:lnTo>
                      <a:lnTo>
                        <a:pt x="571" y="151"/>
                      </a:lnTo>
                      <a:lnTo>
                        <a:pt x="583" y="135"/>
                      </a:lnTo>
                      <a:lnTo>
                        <a:pt x="594" y="119"/>
                      </a:lnTo>
                      <a:lnTo>
                        <a:pt x="595" y="134"/>
                      </a:lnTo>
                      <a:lnTo>
                        <a:pt x="597" y="151"/>
                      </a:lnTo>
                      <a:lnTo>
                        <a:pt x="595" y="168"/>
                      </a:lnTo>
                      <a:lnTo>
                        <a:pt x="591" y="183"/>
                      </a:lnTo>
                      <a:lnTo>
                        <a:pt x="577" y="205"/>
                      </a:lnTo>
                      <a:lnTo>
                        <a:pt x="563" y="226"/>
                      </a:lnTo>
                      <a:lnTo>
                        <a:pt x="548" y="247"/>
                      </a:lnTo>
                      <a:lnTo>
                        <a:pt x="532" y="266"/>
                      </a:lnTo>
                      <a:lnTo>
                        <a:pt x="516" y="286"/>
                      </a:lnTo>
                      <a:lnTo>
                        <a:pt x="499" y="304"/>
                      </a:lnTo>
                      <a:lnTo>
                        <a:pt x="480" y="321"/>
                      </a:lnTo>
                      <a:lnTo>
                        <a:pt x="463" y="339"/>
                      </a:lnTo>
                      <a:lnTo>
                        <a:pt x="443" y="356"/>
                      </a:lnTo>
                      <a:lnTo>
                        <a:pt x="424" y="372"/>
                      </a:lnTo>
                      <a:lnTo>
                        <a:pt x="404" y="388"/>
                      </a:lnTo>
                      <a:lnTo>
                        <a:pt x="385" y="404"/>
                      </a:lnTo>
                      <a:lnTo>
                        <a:pt x="365" y="419"/>
                      </a:lnTo>
                      <a:lnTo>
                        <a:pt x="344" y="434"/>
                      </a:lnTo>
                      <a:lnTo>
                        <a:pt x="324" y="449"/>
                      </a:lnTo>
                      <a:lnTo>
                        <a:pt x="303" y="464"/>
                      </a:lnTo>
                      <a:lnTo>
                        <a:pt x="284" y="477"/>
                      </a:lnTo>
                      <a:lnTo>
                        <a:pt x="265" y="491"/>
                      </a:lnTo>
                      <a:lnTo>
                        <a:pt x="244" y="504"/>
                      </a:lnTo>
                      <a:lnTo>
                        <a:pt x="225" y="515"/>
                      </a:lnTo>
                      <a:lnTo>
                        <a:pt x="203" y="525"/>
                      </a:lnTo>
                      <a:lnTo>
                        <a:pt x="181" y="534"/>
                      </a:lnTo>
                      <a:lnTo>
                        <a:pt x="159" y="538"/>
                      </a:lnTo>
                      <a:lnTo>
                        <a:pt x="136" y="539"/>
                      </a:lnTo>
                      <a:lnTo>
                        <a:pt x="134" y="536"/>
                      </a:lnTo>
                      <a:lnTo>
                        <a:pt x="129" y="529"/>
                      </a:lnTo>
                      <a:lnTo>
                        <a:pt x="123" y="522"/>
                      </a:lnTo>
                      <a:lnTo>
                        <a:pt x="120" y="517"/>
                      </a:lnTo>
                      <a:lnTo>
                        <a:pt x="46" y="517"/>
                      </a:lnTo>
                      <a:lnTo>
                        <a:pt x="167" y="607"/>
                      </a:lnTo>
                      <a:lnTo>
                        <a:pt x="177" y="604"/>
                      </a:lnTo>
                      <a:lnTo>
                        <a:pt x="189" y="598"/>
                      </a:lnTo>
                      <a:lnTo>
                        <a:pt x="201" y="592"/>
                      </a:lnTo>
                      <a:lnTo>
                        <a:pt x="213" y="587"/>
                      </a:lnTo>
                      <a:lnTo>
                        <a:pt x="226" y="581"/>
                      </a:lnTo>
                      <a:lnTo>
                        <a:pt x="237" y="575"/>
                      </a:lnTo>
                      <a:lnTo>
                        <a:pt x="249" y="569"/>
                      </a:lnTo>
                      <a:lnTo>
                        <a:pt x="258" y="565"/>
                      </a:lnTo>
                      <a:lnTo>
                        <a:pt x="268" y="568"/>
                      </a:lnTo>
                      <a:lnTo>
                        <a:pt x="280" y="574"/>
                      </a:lnTo>
                      <a:lnTo>
                        <a:pt x="294" y="581"/>
                      </a:lnTo>
                      <a:lnTo>
                        <a:pt x="309" y="589"/>
                      </a:lnTo>
                      <a:lnTo>
                        <a:pt x="324" y="598"/>
                      </a:lnTo>
                      <a:lnTo>
                        <a:pt x="340" y="608"/>
                      </a:lnTo>
                      <a:lnTo>
                        <a:pt x="357" y="619"/>
                      </a:lnTo>
                      <a:lnTo>
                        <a:pt x="374" y="630"/>
                      </a:lnTo>
                      <a:lnTo>
                        <a:pt x="390" y="642"/>
                      </a:lnTo>
                      <a:lnTo>
                        <a:pt x="406" y="652"/>
                      </a:lnTo>
                      <a:lnTo>
                        <a:pt x="423" y="664"/>
                      </a:lnTo>
                      <a:lnTo>
                        <a:pt x="436" y="675"/>
                      </a:lnTo>
                      <a:lnTo>
                        <a:pt x="450" y="686"/>
                      </a:lnTo>
                      <a:lnTo>
                        <a:pt x="462" y="696"/>
                      </a:lnTo>
                      <a:lnTo>
                        <a:pt x="471" y="705"/>
                      </a:lnTo>
                      <a:lnTo>
                        <a:pt x="479" y="713"/>
                      </a:lnTo>
                      <a:lnTo>
                        <a:pt x="481" y="716"/>
                      </a:lnTo>
                      <a:lnTo>
                        <a:pt x="485" y="721"/>
                      </a:lnTo>
                      <a:lnTo>
                        <a:pt x="492" y="729"/>
                      </a:lnTo>
                      <a:lnTo>
                        <a:pt x="500" y="741"/>
                      </a:lnTo>
                      <a:lnTo>
                        <a:pt x="510" y="755"/>
                      </a:lnTo>
                      <a:lnTo>
                        <a:pt x="521" y="770"/>
                      </a:lnTo>
                      <a:lnTo>
                        <a:pt x="533" y="787"/>
                      </a:lnTo>
                      <a:lnTo>
                        <a:pt x="547" y="805"/>
                      </a:lnTo>
                      <a:lnTo>
                        <a:pt x="635" y="805"/>
                      </a:lnTo>
                      <a:lnTo>
                        <a:pt x="629" y="797"/>
                      </a:lnTo>
                      <a:lnTo>
                        <a:pt x="623" y="789"/>
                      </a:lnTo>
                      <a:lnTo>
                        <a:pt x="616" y="781"/>
                      </a:lnTo>
                      <a:lnTo>
                        <a:pt x="610" y="773"/>
                      </a:lnTo>
                      <a:lnTo>
                        <a:pt x="603" y="765"/>
                      </a:lnTo>
                      <a:lnTo>
                        <a:pt x="598" y="757"/>
                      </a:lnTo>
                      <a:lnTo>
                        <a:pt x="592" y="750"/>
                      </a:lnTo>
                      <a:lnTo>
                        <a:pt x="587" y="743"/>
                      </a:lnTo>
                      <a:lnTo>
                        <a:pt x="593" y="742"/>
                      </a:lnTo>
                      <a:lnTo>
                        <a:pt x="599" y="741"/>
                      </a:lnTo>
                      <a:lnTo>
                        <a:pt x="605" y="740"/>
                      </a:lnTo>
                      <a:lnTo>
                        <a:pt x="610" y="739"/>
                      </a:lnTo>
                      <a:lnTo>
                        <a:pt x="616" y="737"/>
                      </a:lnTo>
                      <a:lnTo>
                        <a:pt x="622" y="736"/>
                      </a:lnTo>
                      <a:lnTo>
                        <a:pt x="628" y="734"/>
                      </a:lnTo>
                      <a:lnTo>
                        <a:pt x="633" y="733"/>
                      </a:lnTo>
                      <a:lnTo>
                        <a:pt x="635" y="733"/>
                      </a:lnTo>
                      <a:lnTo>
                        <a:pt x="636" y="732"/>
                      </a:lnTo>
                      <a:lnTo>
                        <a:pt x="637" y="731"/>
                      </a:lnTo>
                      <a:lnTo>
                        <a:pt x="637" y="729"/>
                      </a:lnTo>
                      <a:lnTo>
                        <a:pt x="636" y="728"/>
                      </a:lnTo>
                      <a:lnTo>
                        <a:pt x="635" y="727"/>
                      </a:lnTo>
                      <a:lnTo>
                        <a:pt x="633" y="726"/>
                      </a:lnTo>
                      <a:lnTo>
                        <a:pt x="632" y="726"/>
                      </a:lnTo>
                      <a:lnTo>
                        <a:pt x="624" y="722"/>
                      </a:lnTo>
                      <a:lnTo>
                        <a:pt x="616" y="720"/>
                      </a:lnTo>
                      <a:lnTo>
                        <a:pt x="608" y="719"/>
                      </a:lnTo>
                      <a:lnTo>
                        <a:pt x="600" y="718"/>
                      </a:lnTo>
                      <a:lnTo>
                        <a:pt x="591" y="718"/>
                      </a:lnTo>
                      <a:lnTo>
                        <a:pt x="583" y="718"/>
                      </a:lnTo>
                      <a:lnTo>
                        <a:pt x="573" y="718"/>
                      </a:lnTo>
                      <a:lnTo>
                        <a:pt x="565" y="718"/>
                      </a:lnTo>
                      <a:lnTo>
                        <a:pt x="561" y="712"/>
                      </a:lnTo>
                      <a:lnTo>
                        <a:pt x="556" y="708"/>
                      </a:lnTo>
                      <a:lnTo>
                        <a:pt x="553" y="702"/>
                      </a:lnTo>
                      <a:lnTo>
                        <a:pt x="548" y="697"/>
                      </a:lnTo>
                      <a:lnTo>
                        <a:pt x="544" y="691"/>
                      </a:lnTo>
                      <a:lnTo>
                        <a:pt x="539" y="687"/>
                      </a:lnTo>
                      <a:lnTo>
                        <a:pt x="534" y="681"/>
                      </a:lnTo>
                      <a:lnTo>
                        <a:pt x="530" y="676"/>
                      </a:lnTo>
                      <a:lnTo>
                        <a:pt x="535" y="675"/>
                      </a:lnTo>
                      <a:lnTo>
                        <a:pt x="541" y="674"/>
                      </a:lnTo>
                      <a:lnTo>
                        <a:pt x="547" y="673"/>
                      </a:lnTo>
                      <a:lnTo>
                        <a:pt x="554" y="672"/>
                      </a:lnTo>
                      <a:lnTo>
                        <a:pt x="560" y="671"/>
                      </a:lnTo>
                      <a:lnTo>
                        <a:pt x="565" y="669"/>
                      </a:lnTo>
                      <a:lnTo>
                        <a:pt x="571" y="667"/>
                      </a:lnTo>
                      <a:lnTo>
                        <a:pt x="577" y="666"/>
                      </a:lnTo>
                      <a:lnTo>
                        <a:pt x="578" y="666"/>
                      </a:lnTo>
                      <a:lnTo>
                        <a:pt x="579" y="665"/>
                      </a:lnTo>
                      <a:lnTo>
                        <a:pt x="580" y="664"/>
                      </a:lnTo>
                      <a:lnTo>
                        <a:pt x="580" y="663"/>
                      </a:lnTo>
                      <a:lnTo>
                        <a:pt x="579" y="661"/>
                      </a:lnTo>
                      <a:lnTo>
                        <a:pt x="578" y="660"/>
                      </a:lnTo>
                      <a:lnTo>
                        <a:pt x="577" y="659"/>
                      </a:lnTo>
                      <a:lnTo>
                        <a:pt x="576" y="659"/>
                      </a:lnTo>
                      <a:lnTo>
                        <a:pt x="567" y="656"/>
                      </a:lnTo>
                      <a:lnTo>
                        <a:pt x="559" y="653"/>
                      </a:lnTo>
                      <a:lnTo>
                        <a:pt x="549" y="651"/>
                      </a:lnTo>
                      <a:lnTo>
                        <a:pt x="540" y="650"/>
                      </a:lnTo>
                      <a:lnTo>
                        <a:pt x="532" y="650"/>
                      </a:lnTo>
                      <a:lnTo>
                        <a:pt x="523" y="650"/>
                      </a:lnTo>
                      <a:lnTo>
                        <a:pt x="514" y="650"/>
                      </a:lnTo>
                      <a:lnTo>
                        <a:pt x="504" y="651"/>
                      </a:lnTo>
                      <a:lnTo>
                        <a:pt x="500" y="646"/>
                      </a:lnTo>
                      <a:lnTo>
                        <a:pt x="495" y="642"/>
                      </a:lnTo>
                      <a:lnTo>
                        <a:pt x="491" y="637"/>
                      </a:lnTo>
                      <a:lnTo>
                        <a:pt x="485" y="633"/>
                      </a:lnTo>
                      <a:lnTo>
                        <a:pt x="480" y="628"/>
                      </a:lnTo>
                      <a:lnTo>
                        <a:pt x="476" y="623"/>
                      </a:lnTo>
                      <a:lnTo>
                        <a:pt x="470" y="619"/>
                      </a:lnTo>
                      <a:lnTo>
                        <a:pt x="465" y="614"/>
                      </a:lnTo>
                      <a:lnTo>
                        <a:pt x="472" y="613"/>
                      </a:lnTo>
                      <a:lnTo>
                        <a:pt x="478" y="612"/>
                      </a:lnTo>
                      <a:lnTo>
                        <a:pt x="485" y="611"/>
                      </a:lnTo>
                      <a:lnTo>
                        <a:pt x="491" y="610"/>
                      </a:lnTo>
                      <a:lnTo>
                        <a:pt x="496" y="608"/>
                      </a:lnTo>
                      <a:lnTo>
                        <a:pt x="503" y="607"/>
                      </a:lnTo>
                      <a:lnTo>
                        <a:pt x="509" y="605"/>
                      </a:lnTo>
                      <a:lnTo>
                        <a:pt x="516" y="604"/>
                      </a:lnTo>
                      <a:lnTo>
                        <a:pt x="517" y="603"/>
                      </a:lnTo>
                      <a:lnTo>
                        <a:pt x="518" y="602"/>
                      </a:lnTo>
                      <a:lnTo>
                        <a:pt x="519" y="600"/>
                      </a:lnTo>
                      <a:lnTo>
                        <a:pt x="519" y="599"/>
                      </a:lnTo>
                      <a:lnTo>
                        <a:pt x="519" y="598"/>
                      </a:lnTo>
                      <a:lnTo>
                        <a:pt x="518" y="597"/>
                      </a:lnTo>
                      <a:lnTo>
                        <a:pt x="517" y="596"/>
                      </a:lnTo>
                      <a:lnTo>
                        <a:pt x="516" y="596"/>
                      </a:lnTo>
                      <a:lnTo>
                        <a:pt x="506" y="592"/>
                      </a:lnTo>
                      <a:lnTo>
                        <a:pt x="496" y="590"/>
                      </a:lnTo>
                      <a:lnTo>
                        <a:pt x="486" y="588"/>
                      </a:lnTo>
                      <a:lnTo>
                        <a:pt x="476" y="587"/>
                      </a:lnTo>
                      <a:lnTo>
                        <a:pt x="465" y="587"/>
                      </a:lnTo>
                      <a:lnTo>
                        <a:pt x="455" y="588"/>
                      </a:lnTo>
                      <a:lnTo>
                        <a:pt x="444" y="588"/>
                      </a:lnTo>
                      <a:lnTo>
                        <a:pt x="434" y="589"/>
                      </a:lnTo>
                      <a:lnTo>
                        <a:pt x="427" y="584"/>
                      </a:lnTo>
                      <a:lnTo>
                        <a:pt x="421" y="580"/>
                      </a:lnTo>
                      <a:lnTo>
                        <a:pt x="415" y="575"/>
                      </a:lnTo>
                      <a:lnTo>
                        <a:pt x="408" y="570"/>
                      </a:lnTo>
                      <a:lnTo>
                        <a:pt x="402" y="566"/>
                      </a:lnTo>
                      <a:lnTo>
                        <a:pt x="395" y="561"/>
                      </a:lnTo>
                      <a:lnTo>
                        <a:pt x="388" y="557"/>
                      </a:lnTo>
                      <a:lnTo>
                        <a:pt x="381" y="553"/>
                      </a:lnTo>
                      <a:lnTo>
                        <a:pt x="374" y="548"/>
                      </a:lnTo>
                      <a:lnTo>
                        <a:pt x="367" y="545"/>
                      </a:lnTo>
                      <a:lnTo>
                        <a:pt x="360" y="542"/>
                      </a:lnTo>
                      <a:lnTo>
                        <a:pt x="354" y="539"/>
                      </a:lnTo>
                      <a:lnTo>
                        <a:pt x="347" y="537"/>
                      </a:lnTo>
                      <a:lnTo>
                        <a:pt x="339" y="535"/>
                      </a:lnTo>
                      <a:lnTo>
                        <a:pt x="332" y="532"/>
                      </a:lnTo>
                      <a:lnTo>
                        <a:pt x="324" y="531"/>
                      </a:lnTo>
                      <a:lnTo>
                        <a:pt x="341" y="521"/>
                      </a:lnTo>
                      <a:lnTo>
                        <a:pt x="358" y="510"/>
                      </a:lnTo>
                      <a:lnTo>
                        <a:pt x="375" y="500"/>
                      </a:lnTo>
                      <a:lnTo>
                        <a:pt x="393" y="489"/>
                      </a:lnTo>
                      <a:lnTo>
                        <a:pt x="409" y="477"/>
                      </a:lnTo>
                      <a:lnTo>
                        <a:pt x="425" y="466"/>
                      </a:lnTo>
                      <a:lnTo>
                        <a:pt x="441" y="453"/>
                      </a:lnTo>
                      <a:lnTo>
                        <a:pt x="456" y="440"/>
                      </a:lnTo>
                      <a:lnTo>
                        <a:pt x="471" y="428"/>
                      </a:lnTo>
                      <a:lnTo>
                        <a:pt x="486" y="414"/>
                      </a:lnTo>
                      <a:lnTo>
                        <a:pt x="500" y="400"/>
                      </a:lnTo>
                      <a:lnTo>
                        <a:pt x="515" y="386"/>
                      </a:lnTo>
                      <a:lnTo>
                        <a:pt x="527" y="371"/>
                      </a:lnTo>
                      <a:lnTo>
                        <a:pt x="541" y="356"/>
                      </a:lnTo>
                      <a:lnTo>
                        <a:pt x="553" y="341"/>
                      </a:lnTo>
                      <a:lnTo>
                        <a:pt x="565" y="325"/>
                      </a:lnTo>
                      <a:lnTo>
                        <a:pt x="559" y="354"/>
                      </a:lnTo>
                      <a:lnTo>
                        <a:pt x="555" y="383"/>
                      </a:lnTo>
                      <a:lnTo>
                        <a:pt x="555" y="413"/>
                      </a:lnTo>
                      <a:lnTo>
                        <a:pt x="561" y="441"/>
                      </a:lnTo>
                      <a:lnTo>
                        <a:pt x="564" y="449"/>
                      </a:lnTo>
                      <a:lnTo>
                        <a:pt x="568" y="459"/>
                      </a:lnTo>
                      <a:lnTo>
                        <a:pt x="570" y="467"/>
                      </a:lnTo>
                      <a:lnTo>
                        <a:pt x="573" y="476"/>
                      </a:lnTo>
                      <a:lnTo>
                        <a:pt x="565" y="498"/>
                      </a:lnTo>
                      <a:lnTo>
                        <a:pt x="560" y="521"/>
                      </a:lnTo>
                      <a:lnTo>
                        <a:pt x="556" y="543"/>
                      </a:lnTo>
                      <a:lnTo>
                        <a:pt x="557" y="567"/>
                      </a:lnTo>
                      <a:lnTo>
                        <a:pt x="557" y="568"/>
                      </a:lnTo>
                      <a:lnTo>
                        <a:pt x="557" y="570"/>
                      </a:lnTo>
                      <a:lnTo>
                        <a:pt x="559" y="572"/>
                      </a:lnTo>
                      <a:lnTo>
                        <a:pt x="560" y="572"/>
                      </a:lnTo>
                      <a:lnTo>
                        <a:pt x="561" y="572"/>
                      </a:lnTo>
                      <a:lnTo>
                        <a:pt x="562" y="572"/>
                      </a:lnTo>
                      <a:lnTo>
                        <a:pt x="563" y="570"/>
                      </a:lnTo>
                      <a:lnTo>
                        <a:pt x="564" y="569"/>
                      </a:lnTo>
                      <a:lnTo>
                        <a:pt x="571" y="557"/>
                      </a:lnTo>
                      <a:lnTo>
                        <a:pt x="578" y="543"/>
                      </a:lnTo>
                      <a:lnTo>
                        <a:pt x="584" y="529"/>
                      </a:lnTo>
                      <a:lnTo>
                        <a:pt x="590" y="515"/>
                      </a:lnTo>
                      <a:lnTo>
                        <a:pt x="595" y="527"/>
                      </a:lnTo>
                      <a:lnTo>
                        <a:pt x="602" y="539"/>
                      </a:lnTo>
                      <a:lnTo>
                        <a:pt x="608" y="551"/>
                      </a:lnTo>
                      <a:lnTo>
                        <a:pt x="615" y="563"/>
                      </a:lnTo>
                      <a:lnTo>
                        <a:pt x="609" y="583"/>
                      </a:lnTo>
                      <a:lnTo>
                        <a:pt x="605" y="602"/>
                      </a:lnTo>
                      <a:lnTo>
                        <a:pt x="602" y="621"/>
                      </a:lnTo>
                      <a:lnTo>
                        <a:pt x="603" y="641"/>
                      </a:lnTo>
                      <a:lnTo>
                        <a:pt x="603" y="642"/>
                      </a:lnTo>
                      <a:lnTo>
                        <a:pt x="605" y="644"/>
                      </a:lnTo>
                      <a:lnTo>
                        <a:pt x="605" y="645"/>
                      </a:lnTo>
                      <a:lnTo>
                        <a:pt x="606" y="645"/>
                      </a:lnTo>
                      <a:lnTo>
                        <a:pt x="607" y="645"/>
                      </a:lnTo>
                      <a:lnTo>
                        <a:pt x="609" y="645"/>
                      </a:lnTo>
                      <a:lnTo>
                        <a:pt x="610" y="644"/>
                      </a:lnTo>
                      <a:lnTo>
                        <a:pt x="610" y="643"/>
                      </a:lnTo>
                      <a:lnTo>
                        <a:pt x="617" y="631"/>
                      </a:lnTo>
                      <a:lnTo>
                        <a:pt x="623" y="620"/>
                      </a:lnTo>
                      <a:lnTo>
                        <a:pt x="629" y="607"/>
                      </a:lnTo>
                      <a:lnTo>
                        <a:pt x="633" y="596"/>
                      </a:lnTo>
                      <a:lnTo>
                        <a:pt x="641" y="607"/>
                      </a:lnTo>
                      <a:lnTo>
                        <a:pt x="650" y="619"/>
                      </a:lnTo>
                      <a:lnTo>
                        <a:pt x="656" y="630"/>
                      </a:lnTo>
                      <a:lnTo>
                        <a:pt x="664" y="642"/>
                      </a:lnTo>
                      <a:lnTo>
                        <a:pt x="659" y="659"/>
                      </a:lnTo>
                      <a:lnTo>
                        <a:pt x="655" y="676"/>
                      </a:lnTo>
                      <a:lnTo>
                        <a:pt x="654" y="694"/>
                      </a:lnTo>
                      <a:lnTo>
                        <a:pt x="655" y="712"/>
                      </a:lnTo>
                      <a:lnTo>
                        <a:pt x="655" y="713"/>
                      </a:lnTo>
                      <a:lnTo>
                        <a:pt x="655" y="716"/>
                      </a:lnTo>
                      <a:lnTo>
                        <a:pt x="656" y="717"/>
                      </a:lnTo>
                      <a:lnTo>
                        <a:pt x="658" y="717"/>
                      </a:lnTo>
                      <a:lnTo>
                        <a:pt x="659" y="717"/>
                      </a:lnTo>
                      <a:lnTo>
                        <a:pt x="660" y="717"/>
                      </a:lnTo>
                      <a:lnTo>
                        <a:pt x="661" y="716"/>
                      </a:lnTo>
                      <a:lnTo>
                        <a:pt x="662" y="714"/>
                      </a:lnTo>
                      <a:lnTo>
                        <a:pt x="668" y="704"/>
                      </a:lnTo>
                      <a:lnTo>
                        <a:pt x="674" y="693"/>
                      </a:lnTo>
                      <a:lnTo>
                        <a:pt x="679" y="681"/>
                      </a:lnTo>
                      <a:lnTo>
                        <a:pt x="684" y="669"/>
                      </a:lnTo>
                      <a:lnTo>
                        <a:pt x="697" y="686"/>
                      </a:lnTo>
                      <a:lnTo>
                        <a:pt x="709" y="703"/>
                      </a:lnTo>
                      <a:lnTo>
                        <a:pt x="722" y="719"/>
                      </a:lnTo>
                      <a:lnTo>
                        <a:pt x="736" y="735"/>
                      </a:lnTo>
                      <a:lnTo>
                        <a:pt x="750" y="751"/>
                      </a:lnTo>
                      <a:lnTo>
                        <a:pt x="762" y="767"/>
                      </a:lnTo>
                      <a:lnTo>
                        <a:pt x="776" y="784"/>
                      </a:lnTo>
                      <a:lnTo>
                        <a:pt x="790" y="800"/>
                      </a:lnTo>
                      <a:lnTo>
                        <a:pt x="804" y="815"/>
                      </a:lnTo>
                      <a:lnTo>
                        <a:pt x="817" y="831"/>
                      </a:lnTo>
                      <a:lnTo>
                        <a:pt x="830" y="847"/>
                      </a:lnTo>
                      <a:lnTo>
                        <a:pt x="844" y="863"/>
                      </a:lnTo>
                      <a:lnTo>
                        <a:pt x="858" y="879"/>
                      </a:lnTo>
                      <a:lnTo>
                        <a:pt x="871" y="894"/>
                      </a:lnTo>
                      <a:lnTo>
                        <a:pt x="884" y="910"/>
                      </a:lnTo>
                      <a:lnTo>
                        <a:pt x="897" y="926"/>
                      </a:lnTo>
                      <a:lnTo>
                        <a:pt x="922" y="959"/>
                      </a:lnTo>
                      <a:lnTo>
                        <a:pt x="948" y="991"/>
                      </a:lnTo>
                      <a:lnTo>
                        <a:pt x="974" y="1022"/>
                      </a:lnTo>
                      <a:lnTo>
                        <a:pt x="1000" y="1054"/>
                      </a:lnTo>
                      <a:lnTo>
                        <a:pt x="1025" y="1087"/>
                      </a:lnTo>
                      <a:lnTo>
                        <a:pt x="1050" y="1119"/>
                      </a:lnTo>
                      <a:lnTo>
                        <a:pt x="1077" y="1151"/>
                      </a:lnTo>
                      <a:lnTo>
                        <a:pt x="1102" y="1182"/>
                      </a:lnTo>
                      <a:lnTo>
                        <a:pt x="1127" y="1215"/>
                      </a:lnTo>
                      <a:lnTo>
                        <a:pt x="1153" y="1247"/>
                      </a:lnTo>
                      <a:lnTo>
                        <a:pt x="1178" y="1279"/>
                      </a:lnTo>
                      <a:lnTo>
                        <a:pt x="1204" y="1311"/>
                      </a:lnTo>
                      <a:lnTo>
                        <a:pt x="1229" y="1344"/>
                      </a:lnTo>
                      <a:lnTo>
                        <a:pt x="1254" y="1376"/>
                      </a:lnTo>
                      <a:lnTo>
                        <a:pt x="1280" y="1408"/>
                      </a:lnTo>
                      <a:lnTo>
                        <a:pt x="1305" y="1439"/>
                      </a:lnTo>
                      <a:lnTo>
                        <a:pt x="1330" y="1473"/>
                      </a:lnTo>
                      <a:lnTo>
                        <a:pt x="1356" y="1505"/>
                      </a:lnTo>
                      <a:lnTo>
                        <a:pt x="1381" y="1537"/>
                      </a:lnTo>
                      <a:lnTo>
                        <a:pt x="1406" y="1569"/>
                      </a:lnTo>
                      <a:lnTo>
                        <a:pt x="1430" y="1602"/>
                      </a:lnTo>
                      <a:lnTo>
                        <a:pt x="1456" y="1634"/>
                      </a:lnTo>
                      <a:lnTo>
                        <a:pt x="1481" y="1666"/>
                      </a:lnTo>
                      <a:lnTo>
                        <a:pt x="1505" y="1700"/>
                      </a:lnTo>
                      <a:lnTo>
                        <a:pt x="1531" y="1732"/>
                      </a:lnTo>
                      <a:lnTo>
                        <a:pt x="1555" y="1765"/>
                      </a:lnTo>
                      <a:lnTo>
                        <a:pt x="1579" y="1798"/>
                      </a:lnTo>
                      <a:lnTo>
                        <a:pt x="1604" y="1831"/>
                      </a:lnTo>
                      <a:lnTo>
                        <a:pt x="1629" y="1863"/>
                      </a:lnTo>
                      <a:lnTo>
                        <a:pt x="1653" y="1897"/>
                      </a:lnTo>
                      <a:lnTo>
                        <a:pt x="1677" y="1930"/>
                      </a:lnTo>
                      <a:lnTo>
                        <a:pt x="1701" y="1964"/>
                      </a:lnTo>
                      <a:lnTo>
                        <a:pt x="1680" y="1967"/>
                      </a:lnTo>
                      <a:lnTo>
                        <a:pt x="1663" y="1972"/>
                      </a:lnTo>
                      <a:lnTo>
                        <a:pt x="1649" y="1979"/>
                      </a:lnTo>
                      <a:lnTo>
                        <a:pt x="1639" y="1985"/>
                      </a:lnTo>
                      <a:lnTo>
                        <a:pt x="1629" y="1995"/>
                      </a:lnTo>
                      <a:lnTo>
                        <a:pt x="1618" y="2007"/>
                      </a:lnTo>
                      <a:lnTo>
                        <a:pt x="1608" y="2022"/>
                      </a:lnTo>
                      <a:lnTo>
                        <a:pt x="1594" y="2040"/>
                      </a:lnTo>
                      <a:lnTo>
                        <a:pt x="1567" y="2008"/>
                      </a:lnTo>
                      <a:lnTo>
                        <a:pt x="1541" y="1976"/>
                      </a:lnTo>
                      <a:lnTo>
                        <a:pt x="1514" y="1945"/>
                      </a:lnTo>
                      <a:lnTo>
                        <a:pt x="1488" y="1913"/>
                      </a:lnTo>
                      <a:lnTo>
                        <a:pt x="1463" y="1881"/>
                      </a:lnTo>
                      <a:lnTo>
                        <a:pt x="1436" y="1848"/>
                      </a:lnTo>
                      <a:lnTo>
                        <a:pt x="1410" y="1816"/>
                      </a:lnTo>
                      <a:lnTo>
                        <a:pt x="1384" y="1784"/>
                      </a:lnTo>
                      <a:lnTo>
                        <a:pt x="1358" y="1752"/>
                      </a:lnTo>
                      <a:lnTo>
                        <a:pt x="1331" y="1719"/>
                      </a:lnTo>
                      <a:lnTo>
                        <a:pt x="1306" y="1686"/>
                      </a:lnTo>
                      <a:lnTo>
                        <a:pt x="1280" y="1654"/>
                      </a:lnTo>
                      <a:lnTo>
                        <a:pt x="1254" y="1620"/>
                      </a:lnTo>
                      <a:lnTo>
                        <a:pt x="1228" y="1588"/>
                      </a:lnTo>
                      <a:lnTo>
                        <a:pt x="1202" y="1554"/>
                      </a:lnTo>
                      <a:lnTo>
                        <a:pt x="1177" y="1522"/>
                      </a:lnTo>
                      <a:lnTo>
                        <a:pt x="1151" y="1489"/>
                      </a:lnTo>
                      <a:lnTo>
                        <a:pt x="1125" y="1455"/>
                      </a:lnTo>
                      <a:lnTo>
                        <a:pt x="1100" y="1423"/>
                      </a:lnTo>
                      <a:lnTo>
                        <a:pt x="1075" y="1390"/>
                      </a:lnTo>
                      <a:lnTo>
                        <a:pt x="1049" y="1356"/>
                      </a:lnTo>
                      <a:lnTo>
                        <a:pt x="1024" y="1323"/>
                      </a:lnTo>
                      <a:lnTo>
                        <a:pt x="998" y="1291"/>
                      </a:lnTo>
                      <a:lnTo>
                        <a:pt x="973" y="1257"/>
                      </a:lnTo>
                      <a:lnTo>
                        <a:pt x="948" y="1224"/>
                      </a:lnTo>
                      <a:lnTo>
                        <a:pt x="922" y="1191"/>
                      </a:lnTo>
                      <a:lnTo>
                        <a:pt x="897" y="1158"/>
                      </a:lnTo>
                      <a:lnTo>
                        <a:pt x="872" y="1125"/>
                      </a:lnTo>
                      <a:lnTo>
                        <a:pt x="846" y="1092"/>
                      </a:lnTo>
                      <a:lnTo>
                        <a:pt x="821" y="1060"/>
                      </a:lnTo>
                      <a:lnTo>
                        <a:pt x="797" y="1027"/>
                      </a:lnTo>
                      <a:lnTo>
                        <a:pt x="772" y="994"/>
                      </a:lnTo>
                      <a:lnTo>
                        <a:pt x="758" y="976"/>
                      </a:lnTo>
                      <a:lnTo>
                        <a:pt x="744" y="958"/>
                      </a:lnTo>
                      <a:lnTo>
                        <a:pt x="730" y="939"/>
                      </a:lnTo>
                      <a:lnTo>
                        <a:pt x="716" y="920"/>
                      </a:lnTo>
                      <a:lnTo>
                        <a:pt x="702" y="901"/>
                      </a:lnTo>
                      <a:lnTo>
                        <a:pt x="689" y="882"/>
                      </a:lnTo>
                      <a:lnTo>
                        <a:pt x="676" y="863"/>
                      </a:lnTo>
                      <a:lnTo>
                        <a:pt x="662" y="843"/>
                      </a:lnTo>
                      <a:lnTo>
                        <a:pt x="655" y="834"/>
                      </a:lnTo>
                      <a:lnTo>
                        <a:pt x="648" y="825"/>
                      </a:lnTo>
                      <a:lnTo>
                        <a:pt x="641" y="816"/>
                      </a:lnTo>
                      <a:lnTo>
                        <a:pt x="635" y="805"/>
                      </a:lnTo>
                      <a:lnTo>
                        <a:pt x="547" y="805"/>
                      </a:lnTo>
                      <a:lnTo>
                        <a:pt x="554" y="815"/>
                      </a:lnTo>
                      <a:lnTo>
                        <a:pt x="561" y="824"/>
                      </a:lnTo>
                      <a:lnTo>
                        <a:pt x="568" y="833"/>
                      </a:lnTo>
                      <a:lnTo>
                        <a:pt x="576" y="843"/>
                      </a:lnTo>
                      <a:lnTo>
                        <a:pt x="600" y="876"/>
                      </a:lnTo>
                      <a:lnTo>
                        <a:pt x="625" y="910"/>
                      </a:lnTo>
                      <a:lnTo>
                        <a:pt x="654" y="948"/>
                      </a:lnTo>
                      <a:lnTo>
                        <a:pt x="683" y="988"/>
                      </a:lnTo>
                      <a:lnTo>
                        <a:pt x="715" y="1030"/>
                      </a:lnTo>
                      <a:lnTo>
                        <a:pt x="747" y="1074"/>
                      </a:lnTo>
                      <a:lnTo>
                        <a:pt x="782" y="1120"/>
                      </a:lnTo>
                      <a:lnTo>
                        <a:pt x="818" y="1167"/>
                      </a:lnTo>
                      <a:lnTo>
                        <a:pt x="853" y="1215"/>
                      </a:lnTo>
                      <a:lnTo>
                        <a:pt x="890" y="1264"/>
                      </a:lnTo>
                      <a:lnTo>
                        <a:pt x="928" y="1315"/>
                      </a:lnTo>
                      <a:lnTo>
                        <a:pt x="966" y="1365"/>
                      </a:lnTo>
                      <a:lnTo>
                        <a:pt x="1005" y="1416"/>
                      </a:lnTo>
                      <a:lnTo>
                        <a:pt x="1045" y="1467"/>
                      </a:lnTo>
                      <a:lnTo>
                        <a:pt x="1083" y="1519"/>
                      </a:lnTo>
                      <a:lnTo>
                        <a:pt x="1122" y="1569"/>
                      </a:lnTo>
                      <a:lnTo>
                        <a:pt x="1161" y="1619"/>
                      </a:lnTo>
                      <a:lnTo>
                        <a:pt x="1199" y="1669"/>
                      </a:lnTo>
                      <a:lnTo>
                        <a:pt x="1236" y="1717"/>
                      </a:lnTo>
                      <a:lnTo>
                        <a:pt x="1273" y="1764"/>
                      </a:lnTo>
                      <a:lnTo>
                        <a:pt x="1308" y="1809"/>
                      </a:lnTo>
                      <a:lnTo>
                        <a:pt x="1343" y="1853"/>
                      </a:lnTo>
                      <a:lnTo>
                        <a:pt x="1376" y="1896"/>
                      </a:lnTo>
                      <a:lnTo>
                        <a:pt x="1407" y="1935"/>
                      </a:lnTo>
                      <a:lnTo>
                        <a:pt x="1438" y="1973"/>
                      </a:lnTo>
                      <a:lnTo>
                        <a:pt x="1467" y="2007"/>
                      </a:lnTo>
                      <a:lnTo>
                        <a:pt x="1494" y="2040"/>
                      </a:lnTo>
                      <a:lnTo>
                        <a:pt x="1518" y="2068"/>
                      </a:lnTo>
                      <a:lnTo>
                        <a:pt x="1541" y="2095"/>
                      </a:lnTo>
                      <a:lnTo>
                        <a:pt x="1561" y="2117"/>
                      </a:lnTo>
                      <a:lnTo>
                        <a:pt x="1578" y="2135"/>
                      </a:lnTo>
                      <a:lnTo>
                        <a:pt x="1593" y="2150"/>
                      </a:lnTo>
                      <a:lnTo>
                        <a:pt x="1595" y="2151"/>
                      </a:lnTo>
                      <a:lnTo>
                        <a:pt x="1602" y="2155"/>
                      </a:lnTo>
                      <a:lnTo>
                        <a:pt x="1610" y="2159"/>
                      </a:lnTo>
                      <a:lnTo>
                        <a:pt x="1618" y="2163"/>
                      </a:lnTo>
                      <a:lnTo>
                        <a:pt x="1680" y="2114"/>
                      </a:lnTo>
                      <a:lnTo>
                        <a:pt x="1675" y="2110"/>
                      </a:lnTo>
                      <a:lnTo>
                        <a:pt x="1668" y="2105"/>
                      </a:lnTo>
                      <a:lnTo>
                        <a:pt x="1662" y="2101"/>
                      </a:lnTo>
                      <a:lnTo>
                        <a:pt x="1655" y="2095"/>
                      </a:lnTo>
                      <a:lnTo>
                        <a:pt x="1649" y="2090"/>
                      </a:lnTo>
                      <a:lnTo>
                        <a:pt x="1642" y="2086"/>
                      </a:lnTo>
                      <a:lnTo>
                        <a:pt x="1638" y="2082"/>
                      </a:lnTo>
                      <a:lnTo>
                        <a:pt x="1633" y="2079"/>
                      </a:lnTo>
                      <a:lnTo>
                        <a:pt x="1645" y="2061"/>
                      </a:lnTo>
                      <a:lnTo>
                        <a:pt x="1654" y="2049"/>
                      </a:lnTo>
                      <a:lnTo>
                        <a:pt x="1663" y="2038"/>
                      </a:lnTo>
                      <a:lnTo>
                        <a:pt x="1673" y="2030"/>
                      </a:lnTo>
                      <a:lnTo>
                        <a:pt x="1684" y="2025"/>
                      </a:lnTo>
                      <a:lnTo>
                        <a:pt x="1696" y="2019"/>
                      </a:lnTo>
                      <a:lnTo>
                        <a:pt x="1711" y="2012"/>
                      </a:lnTo>
                      <a:lnTo>
                        <a:pt x="1730" y="2004"/>
                      </a:lnTo>
                      <a:lnTo>
                        <a:pt x="1743" y="2028"/>
                      </a:lnTo>
                      <a:lnTo>
                        <a:pt x="1756" y="2059"/>
                      </a:lnTo>
                      <a:lnTo>
                        <a:pt x="1770" y="2094"/>
                      </a:lnTo>
                      <a:lnTo>
                        <a:pt x="1784" y="2128"/>
                      </a:lnTo>
                      <a:lnTo>
                        <a:pt x="1797" y="2162"/>
                      </a:lnTo>
                      <a:lnTo>
                        <a:pt x="1806" y="2188"/>
                      </a:lnTo>
                      <a:lnTo>
                        <a:pt x="1813" y="2207"/>
                      </a:lnTo>
                      <a:lnTo>
                        <a:pt x="1815" y="2214"/>
                      </a:lnTo>
                      <a:lnTo>
                        <a:pt x="1812" y="2211"/>
                      </a:lnTo>
                      <a:lnTo>
                        <a:pt x="1802" y="2204"/>
                      </a:lnTo>
                      <a:lnTo>
                        <a:pt x="1787" y="2194"/>
                      </a:lnTo>
                      <a:lnTo>
                        <a:pt x="1770" y="2180"/>
                      </a:lnTo>
                      <a:lnTo>
                        <a:pt x="1748" y="2165"/>
                      </a:lnTo>
                      <a:lnTo>
                        <a:pt x="1726" y="2148"/>
                      </a:lnTo>
                      <a:lnTo>
                        <a:pt x="1703" y="2132"/>
                      </a:lnTo>
                      <a:lnTo>
                        <a:pt x="1680" y="2114"/>
                      </a:lnTo>
                      <a:lnTo>
                        <a:pt x="1618" y="2163"/>
                      </a:lnTo>
                      <a:lnTo>
                        <a:pt x="1633" y="2171"/>
                      </a:lnTo>
                      <a:lnTo>
                        <a:pt x="1650" y="2179"/>
                      </a:lnTo>
                      <a:lnTo>
                        <a:pt x="1670" y="2189"/>
                      </a:lnTo>
                      <a:lnTo>
                        <a:pt x="1691" y="2200"/>
                      </a:lnTo>
                      <a:lnTo>
                        <a:pt x="1713" y="2211"/>
                      </a:lnTo>
                      <a:lnTo>
                        <a:pt x="1734" y="2222"/>
                      </a:lnTo>
                      <a:lnTo>
                        <a:pt x="1758" y="2233"/>
                      </a:lnTo>
                      <a:lnTo>
                        <a:pt x="1779" y="2244"/>
                      </a:lnTo>
                      <a:lnTo>
                        <a:pt x="1800" y="2254"/>
                      </a:lnTo>
                      <a:lnTo>
                        <a:pt x="1821" y="2264"/>
                      </a:lnTo>
                      <a:lnTo>
                        <a:pt x="1839" y="2272"/>
                      </a:lnTo>
                      <a:lnTo>
                        <a:pt x="1855" y="2279"/>
                      </a:lnTo>
                      <a:lnTo>
                        <a:pt x="1868" y="2285"/>
                      </a:lnTo>
                      <a:lnTo>
                        <a:pt x="1878" y="2288"/>
                      </a:lnTo>
                      <a:lnTo>
                        <a:pt x="1885" y="2291"/>
                      </a:lnTo>
                      <a:lnTo>
                        <a:pt x="1888" y="2290"/>
                      </a:lnTo>
                      <a:lnTo>
                        <a:pt x="1885" y="2277"/>
                      </a:lnTo>
                      <a:lnTo>
                        <a:pt x="1877" y="2244"/>
                      </a:lnTo>
                      <a:lnTo>
                        <a:pt x="1866" y="2195"/>
                      </a:lnTo>
                      <a:lnTo>
                        <a:pt x="1852" y="2140"/>
                      </a:lnTo>
                      <a:lnTo>
                        <a:pt x="1838" y="2086"/>
                      </a:lnTo>
                      <a:lnTo>
                        <a:pt x="1825" y="2037"/>
                      </a:lnTo>
                      <a:lnTo>
                        <a:pt x="1817" y="2004"/>
                      </a:lnTo>
                      <a:lnTo>
                        <a:pt x="1814" y="19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29" name="Group 23"/>
            <p:cNvGrpSpPr>
              <a:grpSpLocks/>
            </p:cNvGrpSpPr>
            <p:nvPr/>
          </p:nvGrpSpPr>
          <p:grpSpPr bwMode="auto">
            <a:xfrm rot="2160148">
              <a:off x="1348531" y="5152272"/>
              <a:ext cx="766763" cy="823913"/>
              <a:chOff x="2381" y="1546"/>
              <a:chExt cx="998" cy="1189"/>
            </a:xfrm>
          </p:grpSpPr>
          <p:sp>
            <p:nvSpPr>
              <p:cNvPr id="30" name="AutoShape 24"/>
              <p:cNvSpPr>
                <a:spLocks noChangeAspect="1" noChangeArrowheads="1" noTextEdit="1"/>
              </p:cNvSpPr>
              <p:nvPr/>
            </p:nvSpPr>
            <p:spPr bwMode="auto">
              <a:xfrm rot="712586">
                <a:off x="2381" y="1585"/>
                <a:ext cx="998" cy="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 rot="712586">
                <a:off x="2578" y="1748"/>
                <a:ext cx="731" cy="976"/>
              </a:xfrm>
              <a:custGeom>
                <a:avLst/>
                <a:gdLst/>
                <a:ahLst/>
                <a:cxnLst>
                  <a:cxn ang="0">
                    <a:pos x="1443" y="1861"/>
                  </a:cxn>
                  <a:cxn ang="0">
                    <a:pos x="1395" y="1715"/>
                  </a:cxn>
                  <a:cxn ang="0">
                    <a:pos x="1364" y="1636"/>
                  </a:cxn>
                  <a:cxn ang="0">
                    <a:pos x="1344" y="1611"/>
                  </a:cxn>
                  <a:cxn ang="0">
                    <a:pos x="1290" y="1543"/>
                  </a:cxn>
                  <a:cxn ang="0">
                    <a:pos x="1208" y="1442"/>
                  </a:cxn>
                  <a:cxn ang="0">
                    <a:pos x="1106" y="1314"/>
                  </a:cxn>
                  <a:cxn ang="0">
                    <a:pos x="990" y="1170"/>
                  </a:cxn>
                  <a:cxn ang="0">
                    <a:pos x="868" y="1018"/>
                  </a:cxn>
                  <a:cxn ang="0">
                    <a:pos x="746" y="866"/>
                  </a:cxn>
                  <a:cxn ang="0">
                    <a:pos x="632" y="723"/>
                  </a:cxn>
                  <a:cxn ang="0">
                    <a:pos x="533" y="598"/>
                  </a:cxn>
                  <a:cxn ang="0">
                    <a:pos x="455" y="501"/>
                  </a:cxn>
                  <a:cxn ang="0">
                    <a:pos x="401" y="431"/>
                  </a:cxn>
                  <a:cxn ang="0">
                    <a:pos x="349" y="358"/>
                  </a:cxn>
                  <a:cxn ang="0">
                    <a:pos x="302" y="278"/>
                  </a:cxn>
                  <a:cxn ang="0">
                    <a:pos x="258" y="192"/>
                  </a:cxn>
                  <a:cxn ang="0">
                    <a:pos x="221" y="100"/>
                  </a:cxn>
                  <a:cxn ang="0">
                    <a:pos x="190" y="2"/>
                  </a:cxn>
                  <a:cxn ang="0">
                    <a:pos x="178" y="11"/>
                  </a:cxn>
                  <a:cxn ang="0">
                    <a:pos x="159" y="36"/>
                  </a:cxn>
                  <a:cxn ang="0">
                    <a:pos x="140" y="50"/>
                  </a:cxn>
                  <a:cxn ang="0">
                    <a:pos x="70" y="95"/>
                  </a:cxn>
                  <a:cxn ang="0">
                    <a:pos x="6" y="143"/>
                  </a:cxn>
                  <a:cxn ang="0">
                    <a:pos x="10" y="158"/>
                  </a:cxn>
                  <a:cxn ang="0">
                    <a:pos x="55" y="196"/>
                  </a:cxn>
                  <a:cxn ang="0">
                    <a:pos x="125" y="256"/>
                  </a:cxn>
                  <a:cxn ang="0">
                    <a:pos x="206" y="331"/>
                  </a:cxn>
                  <a:cxn ang="0">
                    <a:pos x="281" y="412"/>
                  </a:cxn>
                  <a:cxn ang="0">
                    <a:pos x="327" y="471"/>
                  </a:cxn>
                  <a:cxn ang="0">
                    <a:pos x="365" y="521"/>
                  </a:cxn>
                  <a:cxn ang="0">
                    <a:pos x="433" y="611"/>
                  </a:cxn>
                  <a:cxn ang="0">
                    <a:pos x="526" y="732"/>
                  </a:cxn>
                  <a:cxn ang="0">
                    <a:pos x="637" y="875"/>
                  </a:cxn>
                  <a:cxn ang="0">
                    <a:pos x="757" y="1029"/>
                  </a:cxn>
                  <a:cxn ang="0">
                    <a:pos x="880" y="1186"/>
                  </a:cxn>
                  <a:cxn ang="0">
                    <a:pos x="998" y="1337"/>
                  </a:cxn>
                  <a:cxn ang="0">
                    <a:pos x="1107" y="1472"/>
                  </a:cxn>
                  <a:cxn ang="0">
                    <a:pos x="1198" y="1581"/>
                  </a:cxn>
                  <a:cxn ang="0">
                    <a:pos x="1262" y="1655"/>
                  </a:cxn>
                  <a:cxn ang="0">
                    <a:pos x="1288" y="1690"/>
                  </a:cxn>
                  <a:cxn ang="0">
                    <a:pos x="1326" y="1750"/>
                  </a:cxn>
                  <a:cxn ang="0">
                    <a:pos x="1376" y="1828"/>
                  </a:cxn>
                  <a:cxn ang="0">
                    <a:pos x="1426" y="1901"/>
                  </a:cxn>
                  <a:cxn ang="0">
                    <a:pos x="1458" y="1947"/>
                  </a:cxn>
                </a:cxnLst>
                <a:rect l="0" t="0" r="r" b="b"/>
                <a:pathLst>
                  <a:path w="1463" h="1952">
                    <a:moveTo>
                      <a:pt x="1463" y="1951"/>
                    </a:moveTo>
                    <a:lnTo>
                      <a:pt x="1455" y="1910"/>
                    </a:lnTo>
                    <a:lnTo>
                      <a:pt x="1443" y="1861"/>
                    </a:lnTo>
                    <a:lnTo>
                      <a:pt x="1427" y="1811"/>
                    </a:lnTo>
                    <a:lnTo>
                      <a:pt x="1411" y="1761"/>
                    </a:lnTo>
                    <a:lnTo>
                      <a:pt x="1395" y="1715"/>
                    </a:lnTo>
                    <a:lnTo>
                      <a:pt x="1380" y="1677"/>
                    </a:lnTo>
                    <a:lnTo>
                      <a:pt x="1369" y="1649"/>
                    </a:lnTo>
                    <a:lnTo>
                      <a:pt x="1364" y="1636"/>
                    </a:lnTo>
                    <a:lnTo>
                      <a:pt x="1361" y="1633"/>
                    </a:lnTo>
                    <a:lnTo>
                      <a:pt x="1354" y="1624"/>
                    </a:lnTo>
                    <a:lnTo>
                      <a:pt x="1344" y="1611"/>
                    </a:lnTo>
                    <a:lnTo>
                      <a:pt x="1329" y="1593"/>
                    </a:lnTo>
                    <a:lnTo>
                      <a:pt x="1312" y="1570"/>
                    </a:lnTo>
                    <a:lnTo>
                      <a:pt x="1290" y="1543"/>
                    </a:lnTo>
                    <a:lnTo>
                      <a:pt x="1266" y="1513"/>
                    </a:lnTo>
                    <a:lnTo>
                      <a:pt x="1238" y="1479"/>
                    </a:lnTo>
                    <a:lnTo>
                      <a:pt x="1208" y="1442"/>
                    </a:lnTo>
                    <a:lnTo>
                      <a:pt x="1176" y="1402"/>
                    </a:lnTo>
                    <a:lnTo>
                      <a:pt x="1142" y="1359"/>
                    </a:lnTo>
                    <a:lnTo>
                      <a:pt x="1106" y="1314"/>
                    </a:lnTo>
                    <a:lnTo>
                      <a:pt x="1069" y="1268"/>
                    </a:lnTo>
                    <a:lnTo>
                      <a:pt x="1030" y="1220"/>
                    </a:lnTo>
                    <a:lnTo>
                      <a:pt x="990" y="1170"/>
                    </a:lnTo>
                    <a:lnTo>
                      <a:pt x="950" y="1119"/>
                    </a:lnTo>
                    <a:lnTo>
                      <a:pt x="909" y="1069"/>
                    </a:lnTo>
                    <a:lnTo>
                      <a:pt x="868" y="1018"/>
                    </a:lnTo>
                    <a:lnTo>
                      <a:pt x="827" y="966"/>
                    </a:lnTo>
                    <a:lnTo>
                      <a:pt x="786" y="915"/>
                    </a:lnTo>
                    <a:lnTo>
                      <a:pt x="746" y="866"/>
                    </a:lnTo>
                    <a:lnTo>
                      <a:pt x="707" y="816"/>
                    </a:lnTo>
                    <a:lnTo>
                      <a:pt x="669" y="769"/>
                    </a:lnTo>
                    <a:lnTo>
                      <a:pt x="632" y="723"/>
                    </a:lnTo>
                    <a:lnTo>
                      <a:pt x="598" y="679"/>
                    </a:lnTo>
                    <a:lnTo>
                      <a:pt x="564" y="638"/>
                    </a:lnTo>
                    <a:lnTo>
                      <a:pt x="533" y="598"/>
                    </a:lnTo>
                    <a:lnTo>
                      <a:pt x="504" y="563"/>
                    </a:lnTo>
                    <a:lnTo>
                      <a:pt x="478" y="529"/>
                    </a:lnTo>
                    <a:lnTo>
                      <a:pt x="455" y="501"/>
                    </a:lnTo>
                    <a:lnTo>
                      <a:pt x="434" y="475"/>
                    </a:lnTo>
                    <a:lnTo>
                      <a:pt x="418" y="454"/>
                    </a:lnTo>
                    <a:lnTo>
                      <a:pt x="401" y="431"/>
                    </a:lnTo>
                    <a:lnTo>
                      <a:pt x="382" y="407"/>
                    </a:lnTo>
                    <a:lnTo>
                      <a:pt x="366" y="383"/>
                    </a:lnTo>
                    <a:lnTo>
                      <a:pt x="349" y="358"/>
                    </a:lnTo>
                    <a:lnTo>
                      <a:pt x="333" y="332"/>
                    </a:lnTo>
                    <a:lnTo>
                      <a:pt x="317" y="305"/>
                    </a:lnTo>
                    <a:lnTo>
                      <a:pt x="302" y="278"/>
                    </a:lnTo>
                    <a:lnTo>
                      <a:pt x="287" y="249"/>
                    </a:lnTo>
                    <a:lnTo>
                      <a:pt x="272" y="221"/>
                    </a:lnTo>
                    <a:lnTo>
                      <a:pt x="258" y="192"/>
                    </a:lnTo>
                    <a:lnTo>
                      <a:pt x="245" y="162"/>
                    </a:lnTo>
                    <a:lnTo>
                      <a:pt x="233" y="131"/>
                    </a:lnTo>
                    <a:lnTo>
                      <a:pt x="221" y="100"/>
                    </a:lnTo>
                    <a:lnTo>
                      <a:pt x="209" y="67"/>
                    </a:lnTo>
                    <a:lnTo>
                      <a:pt x="199" y="35"/>
                    </a:lnTo>
                    <a:lnTo>
                      <a:pt x="190" y="2"/>
                    </a:lnTo>
                    <a:lnTo>
                      <a:pt x="188" y="0"/>
                    </a:lnTo>
                    <a:lnTo>
                      <a:pt x="184" y="4"/>
                    </a:lnTo>
                    <a:lnTo>
                      <a:pt x="178" y="11"/>
                    </a:lnTo>
                    <a:lnTo>
                      <a:pt x="171" y="19"/>
                    </a:lnTo>
                    <a:lnTo>
                      <a:pt x="166" y="28"/>
                    </a:lnTo>
                    <a:lnTo>
                      <a:pt x="159" y="36"/>
                    </a:lnTo>
                    <a:lnTo>
                      <a:pt x="153" y="42"/>
                    </a:lnTo>
                    <a:lnTo>
                      <a:pt x="150" y="45"/>
                    </a:lnTo>
                    <a:lnTo>
                      <a:pt x="140" y="50"/>
                    </a:lnTo>
                    <a:lnTo>
                      <a:pt x="122" y="62"/>
                    </a:lnTo>
                    <a:lnTo>
                      <a:pt x="98" y="76"/>
                    </a:lnTo>
                    <a:lnTo>
                      <a:pt x="70" y="95"/>
                    </a:lnTo>
                    <a:lnTo>
                      <a:pt x="44" y="113"/>
                    </a:lnTo>
                    <a:lnTo>
                      <a:pt x="21" y="131"/>
                    </a:lnTo>
                    <a:lnTo>
                      <a:pt x="6" y="143"/>
                    </a:lnTo>
                    <a:lnTo>
                      <a:pt x="0" y="150"/>
                    </a:lnTo>
                    <a:lnTo>
                      <a:pt x="2" y="153"/>
                    </a:lnTo>
                    <a:lnTo>
                      <a:pt x="10" y="158"/>
                    </a:lnTo>
                    <a:lnTo>
                      <a:pt x="22" y="168"/>
                    </a:lnTo>
                    <a:lnTo>
                      <a:pt x="37" y="180"/>
                    </a:lnTo>
                    <a:lnTo>
                      <a:pt x="55" y="196"/>
                    </a:lnTo>
                    <a:lnTo>
                      <a:pt x="77" y="214"/>
                    </a:lnTo>
                    <a:lnTo>
                      <a:pt x="100" y="234"/>
                    </a:lnTo>
                    <a:lnTo>
                      <a:pt x="125" y="256"/>
                    </a:lnTo>
                    <a:lnTo>
                      <a:pt x="152" y="280"/>
                    </a:lnTo>
                    <a:lnTo>
                      <a:pt x="178" y="306"/>
                    </a:lnTo>
                    <a:lnTo>
                      <a:pt x="206" y="331"/>
                    </a:lnTo>
                    <a:lnTo>
                      <a:pt x="233" y="359"/>
                    </a:lnTo>
                    <a:lnTo>
                      <a:pt x="258" y="385"/>
                    </a:lnTo>
                    <a:lnTo>
                      <a:pt x="281" y="412"/>
                    </a:lnTo>
                    <a:lnTo>
                      <a:pt x="303" y="438"/>
                    </a:lnTo>
                    <a:lnTo>
                      <a:pt x="322" y="465"/>
                    </a:lnTo>
                    <a:lnTo>
                      <a:pt x="327" y="471"/>
                    </a:lnTo>
                    <a:lnTo>
                      <a:pt x="335" y="483"/>
                    </a:lnTo>
                    <a:lnTo>
                      <a:pt x="348" y="499"/>
                    </a:lnTo>
                    <a:lnTo>
                      <a:pt x="365" y="521"/>
                    </a:lnTo>
                    <a:lnTo>
                      <a:pt x="385" y="548"/>
                    </a:lnTo>
                    <a:lnTo>
                      <a:pt x="408" y="578"/>
                    </a:lnTo>
                    <a:lnTo>
                      <a:pt x="433" y="611"/>
                    </a:lnTo>
                    <a:lnTo>
                      <a:pt x="462" y="649"/>
                    </a:lnTo>
                    <a:lnTo>
                      <a:pt x="493" y="690"/>
                    </a:lnTo>
                    <a:lnTo>
                      <a:pt x="526" y="732"/>
                    </a:lnTo>
                    <a:lnTo>
                      <a:pt x="562" y="778"/>
                    </a:lnTo>
                    <a:lnTo>
                      <a:pt x="599" y="825"/>
                    </a:lnTo>
                    <a:lnTo>
                      <a:pt x="637" y="875"/>
                    </a:lnTo>
                    <a:lnTo>
                      <a:pt x="676" y="926"/>
                    </a:lnTo>
                    <a:lnTo>
                      <a:pt x="716" y="976"/>
                    </a:lnTo>
                    <a:lnTo>
                      <a:pt x="757" y="1029"/>
                    </a:lnTo>
                    <a:lnTo>
                      <a:pt x="798" y="1081"/>
                    </a:lnTo>
                    <a:lnTo>
                      <a:pt x="838" y="1134"/>
                    </a:lnTo>
                    <a:lnTo>
                      <a:pt x="880" y="1186"/>
                    </a:lnTo>
                    <a:lnTo>
                      <a:pt x="920" y="1238"/>
                    </a:lnTo>
                    <a:lnTo>
                      <a:pt x="960" y="1288"/>
                    </a:lnTo>
                    <a:lnTo>
                      <a:pt x="998" y="1337"/>
                    </a:lnTo>
                    <a:lnTo>
                      <a:pt x="1036" y="1384"/>
                    </a:lnTo>
                    <a:lnTo>
                      <a:pt x="1072" y="1429"/>
                    </a:lnTo>
                    <a:lnTo>
                      <a:pt x="1107" y="1472"/>
                    </a:lnTo>
                    <a:lnTo>
                      <a:pt x="1139" y="1511"/>
                    </a:lnTo>
                    <a:lnTo>
                      <a:pt x="1170" y="1548"/>
                    </a:lnTo>
                    <a:lnTo>
                      <a:pt x="1198" y="1581"/>
                    </a:lnTo>
                    <a:lnTo>
                      <a:pt x="1222" y="1610"/>
                    </a:lnTo>
                    <a:lnTo>
                      <a:pt x="1244" y="1636"/>
                    </a:lnTo>
                    <a:lnTo>
                      <a:pt x="1262" y="1655"/>
                    </a:lnTo>
                    <a:lnTo>
                      <a:pt x="1277" y="1671"/>
                    </a:lnTo>
                    <a:lnTo>
                      <a:pt x="1281" y="1678"/>
                    </a:lnTo>
                    <a:lnTo>
                      <a:pt x="1288" y="1690"/>
                    </a:lnTo>
                    <a:lnTo>
                      <a:pt x="1298" y="1707"/>
                    </a:lnTo>
                    <a:lnTo>
                      <a:pt x="1311" y="1727"/>
                    </a:lnTo>
                    <a:lnTo>
                      <a:pt x="1326" y="1750"/>
                    </a:lnTo>
                    <a:lnTo>
                      <a:pt x="1342" y="1775"/>
                    </a:lnTo>
                    <a:lnTo>
                      <a:pt x="1359" y="1801"/>
                    </a:lnTo>
                    <a:lnTo>
                      <a:pt x="1376" y="1828"/>
                    </a:lnTo>
                    <a:lnTo>
                      <a:pt x="1393" y="1853"/>
                    </a:lnTo>
                    <a:lnTo>
                      <a:pt x="1410" y="1879"/>
                    </a:lnTo>
                    <a:lnTo>
                      <a:pt x="1426" y="1901"/>
                    </a:lnTo>
                    <a:lnTo>
                      <a:pt x="1438" y="1920"/>
                    </a:lnTo>
                    <a:lnTo>
                      <a:pt x="1450" y="1936"/>
                    </a:lnTo>
                    <a:lnTo>
                      <a:pt x="1458" y="1947"/>
                    </a:lnTo>
                    <a:lnTo>
                      <a:pt x="1463" y="1952"/>
                    </a:lnTo>
                    <a:lnTo>
                      <a:pt x="1463" y="195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 rot="712586">
                <a:off x="2537" y="1546"/>
                <a:ext cx="256" cy="217"/>
              </a:xfrm>
              <a:custGeom>
                <a:avLst/>
                <a:gdLst/>
                <a:ahLst/>
                <a:cxnLst>
                  <a:cxn ang="0">
                    <a:pos x="510" y="21"/>
                  </a:cxn>
                  <a:cxn ang="0">
                    <a:pos x="496" y="16"/>
                  </a:cxn>
                  <a:cxn ang="0">
                    <a:pos x="478" y="13"/>
                  </a:cxn>
                  <a:cxn ang="0">
                    <a:pos x="463" y="9"/>
                  </a:cxn>
                  <a:cxn ang="0">
                    <a:pos x="401" y="1"/>
                  </a:cxn>
                  <a:cxn ang="0">
                    <a:pos x="370" y="1"/>
                  </a:cxn>
                  <a:cxn ang="0">
                    <a:pos x="336" y="9"/>
                  </a:cxn>
                  <a:cxn ang="0">
                    <a:pos x="303" y="22"/>
                  </a:cxn>
                  <a:cxn ang="0">
                    <a:pos x="270" y="39"/>
                  </a:cxn>
                  <a:cxn ang="0">
                    <a:pos x="237" y="60"/>
                  </a:cxn>
                  <a:cxn ang="0">
                    <a:pos x="207" y="82"/>
                  </a:cxn>
                  <a:cxn ang="0">
                    <a:pos x="180" y="104"/>
                  </a:cxn>
                  <a:cxn ang="0">
                    <a:pos x="156" y="125"/>
                  </a:cxn>
                  <a:cxn ang="0">
                    <a:pos x="134" y="146"/>
                  </a:cxn>
                  <a:cxn ang="0">
                    <a:pos x="91" y="191"/>
                  </a:cxn>
                  <a:cxn ang="0">
                    <a:pos x="51" y="239"/>
                  </a:cxn>
                  <a:cxn ang="0">
                    <a:pos x="33" y="262"/>
                  </a:cxn>
                  <a:cxn ang="0">
                    <a:pos x="61" y="249"/>
                  </a:cxn>
                  <a:cxn ang="0">
                    <a:pos x="119" y="218"/>
                  </a:cxn>
                  <a:cxn ang="0">
                    <a:pos x="176" y="184"/>
                  </a:cxn>
                  <a:cxn ang="0">
                    <a:pos x="204" y="167"/>
                  </a:cxn>
                  <a:cxn ang="0">
                    <a:pos x="228" y="157"/>
                  </a:cxn>
                  <a:cxn ang="0">
                    <a:pos x="256" y="142"/>
                  </a:cxn>
                  <a:cxn ang="0">
                    <a:pos x="287" y="127"/>
                  </a:cxn>
                  <a:cxn ang="0">
                    <a:pos x="317" y="111"/>
                  </a:cxn>
                  <a:cxn ang="0">
                    <a:pos x="346" y="96"/>
                  </a:cxn>
                  <a:cxn ang="0">
                    <a:pos x="370" y="85"/>
                  </a:cxn>
                  <a:cxn ang="0">
                    <a:pos x="387" y="80"/>
                  </a:cxn>
                  <a:cxn ang="0">
                    <a:pos x="395" y="82"/>
                  </a:cxn>
                  <a:cxn ang="0">
                    <a:pos x="384" y="100"/>
                  </a:cxn>
                  <a:cxn ang="0">
                    <a:pos x="372" y="118"/>
                  </a:cxn>
                  <a:cxn ang="0">
                    <a:pos x="359" y="135"/>
                  </a:cxn>
                  <a:cxn ang="0">
                    <a:pos x="344" y="151"/>
                  </a:cxn>
                  <a:cxn ang="0">
                    <a:pos x="308" y="183"/>
                  </a:cxn>
                  <a:cxn ang="0">
                    <a:pos x="258" y="225"/>
                  </a:cxn>
                  <a:cxn ang="0">
                    <a:pos x="200" y="270"/>
                  </a:cxn>
                  <a:cxn ang="0">
                    <a:pos x="141" y="315"/>
                  </a:cxn>
                  <a:cxn ang="0">
                    <a:pos x="85" y="358"/>
                  </a:cxn>
                  <a:cxn ang="0">
                    <a:pos x="39" y="394"/>
                  </a:cxn>
                  <a:cxn ang="0">
                    <a:pos x="9" y="421"/>
                  </a:cxn>
                  <a:cxn ang="0">
                    <a:pos x="0" y="433"/>
                  </a:cxn>
                  <a:cxn ang="0">
                    <a:pos x="21" y="435"/>
                  </a:cxn>
                  <a:cxn ang="0">
                    <a:pos x="58" y="423"/>
                  </a:cxn>
                  <a:cxn ang="0">
                    <a:pos x="96" y="408"/>
                  </a:cxn>
                  <a:cxn ang="0">
                    <a:pos x="118" y="397"/>
                  </a:cxn>
                  <a:cxn ang="0">
                    <a:pos x="165" y="372"/>
                  </a:cxn>
                  <a:cxn ang="0">
                    <a:pos x="213" y="346"/>
                  </a:cxn>
                  <a:cxn ang="0">
                    <a:pos x="261" y="316"/>
                  </a:cxn>
                  <a:cxn ang="0">
                    <a:pos x="309" y="284"/>
                  </a:cxn>
                  <a:cxn ang="0">
                    <a:pos x="352" y="249"/>
                  </a:cxn>
                  <a:cxn ang="0">
                    <a:pos x="393" y="210"/>
                  </a:cxn>
                  <a:cxn ang="0">
                    <a:pos x="426" y="168"/>
                  </a:cxn>
                  <a:cxn ang="0">
                    <a:pos x="454" y="122"/>
                  </a:cxn>
                </a:cxnLst>
                <a:rect l="0" t="0" r="r" b="b"/>
                <a:pathLst>
                  <a:path w="513" h="436">
                    <a:moveTo>
                      <a:pt x="513" y="23"/>
                    </a:moveTo>
                    <a:lnTo>
                      <a:pt x="510" y="21"/>
                    </a:lnTo>
                    <a:lnTo>
                      <a:pt x="504" y="19"/>
                    </a:lnTo>
                    <a:lnTo>
                      <a:pt x="496" y="16"/>
                    </a:lnTo>
                    <a:lnTo>
                      <a:pt x="487" y="14"/>
                    </a:lnTo>
                    <a:lnTo>
                      <a:pt x="478" y="13"/>
                    </a:lnTo>
                    <a:lnTo>
                      <a:pt x="470" y="10"/>
                    </a:lnTo>
                    <a:lnTo>
                      <a:pt x="463" y="9"/>
                    </a:lnTo>
                    <a:lnTo>
                      <a:pt x="460" y="7"/>
                    </a:lnTo>
                    <a:lnTo>
                      <a:pt x="401" y="1"/>
                    </a:lnTo>
                    <a:lnTo>
                      <a:pt x="386" y="0"/>
                    </a:lnTo>
                    <a:lnTo>
                      <a:pt x="370" y="1"/>
                    </a:lnTo>
                    <a:lnTo>
                      <a:pt x="354" y="5"/>
                    </a:lnTo>
                    <a:lnTo>
                      <a:pt x="336" y="9"/>
                    </a:lnTo>
                    <a:lnTo>
                      <a:pt x="320" y="15"/>
                    </a:lnTo>
                    <a:lnTo>
                      <a:pt x="303" y="22"/>
                    </a:lnTo>
                    <a:lnTo>
                      <a:pt x="286" y="30"/>
                    </a:lnTo>
                    <a:lnTo>
                      <a:pt x="270" y="39"/>
                    </a:lnTo>
                    <a:lnTo>
                      <a:pt x="253" y="50"/>
                    </a:lnTo>
                    <a:lnTo>
                      <a:pt x="237" y="60"/>
                    </a:lnTo>
                    <a:lnTo>
                      <a:pt x="221" y="70"/>
                    </a:lnTo>
                    <a:lnTo>
                      <a:pt x="207" y="82"/>
                    </a:lnTo>
                    <a:lnTo>
                      <a:pt x="192" y="92"/>
                    </a:lnTo>
                    <a:lnTo>
                      <a:pt x="180" y="104"/>
                    </a:lnTo>
                    <a:lnTo>
                      <a:pt x="167" y="114"/>
                    </a:lnTo>
                    <a:lnTo>
                      <a:pt x="156" y="125"/>
                    </a:lnTo>
                    <a:lnTo>
                      <a:pt x="149" y="130"/>
                    </a:lnTo>
                    <a:lnTo>
                      <a:pt x="134" y="146"/>
                    </a:lnTo>
                    <a:lnTo>
                      <a:pt x="114" y="167"/>
                    </a:lnTo>
                    <a:lnTo>
                      <a:pt x="91" y="191"/>
                    </a:lnTo>
                    <a:lnTo>
                      <a:pt x="69" y="217"/>
                    </a:lnTo>
                    <a:lnTo>
                      <a:pt x="51" y="239"/>
                    </a:lnTo>
                    <a:lnTo>
                      <a:pt x="38" y="255"/>
                    </a:lnTo>
                    <a:lnTo>
                      <a:pt x="33" y="262"/>
                    </a:lnTo>
                    <a:lnTo>
                      <a:pt x="41" y="259"/>
                    </a:lnTo>
                    <a:lnTo>
                      <a:pt x="61" y="249"/>
                    </a:lnTo>
                    <a:lnTo>
                      <a:pt x="88" y="235"/>
                    </a:lnTo>
                    <a:lnTo>
                      <a:pt x="119" y="218"/>
                    </a:lnTo>
                    <a:lnTo>
                      <a:pt x="149" y="199"/>
                    </a:lnTo>
                    <a:lnTo>
                      <a:pt x="176" y="184"/>
                    </a:lnTo>
                    <a:lnTo>
                      <a:pt x="196" y="173"/>
                    </a:lnTo>
                    <a:lnTo>
                      <a:pt x="204" y="167"/>
                    </a:lnTo>
                    <a:lnTo>
                      <a:pt x="215" y="163"/>
                    </a:lnTo>
                    <a:lnTo>
                      <a:pt x="228" y="157"/>
                    </a:lnTo>
                    <a:lnTo>
                      <a:pt x="242" y="150"/>
                    </a:lnTo>
                    <a:lnTo>
                      <a:pt x="256" y="142"/>
                    </a:lnTo>
                    <a:lnTo>
                      <a:pt x="272" y="135"/>
                    </a:lnTo>
                    <a:lnTo>
                      <a:pt x="287" y="127"/>
                    </a:lnTo>
                    <a:lnTo>
                      <a:pt x="302" y="118"/>
                    </a:lnTo>
                    <a:lnTo>
                      <a:pt x="317" y="111"/>
                    </a:lnTo>
                    <a:lnTo>
                      <a:pt x="332" y="103"/>
                    </a:lnTo>
                    <a:lnTo>
                      <a:pt x="346" y="96"/>
                    </a:lnTo>
                    <a:lnTo>
                      <a:pt x="358" y="90"/>
                    </a:lnTo>
                    <a:lnTo>
                      <a:pt x="370" y="85"/>
                    </a:lnTo>
                    <a:lnTo>
                      <a:pt x="379" y="82"/>
                    </a:lnTo>
                    <a:lnTo>
                      <a:pt x="387" y="80"/>
                    </a:lnTo>
                    <a:lnTo>
                      <a:pt x="392" y="80"/>
                    </a:lnTo>
                    <a:lnTo>
                      <a:pt x="395" y="82"/>
                    </a:lnTo>
                    <a:lnTo>
                      <a:pt x="389" y="91"/>
                    </a:lnTo>
                    <a:lnTo>
                      <a:pt x="384" y="100"/>
                    </a:lnTo>
                    <a:lnTo>
                      <a:pt x="378" y="110"/>
                    </a:lnTo>
                    <a:lnTo>
                      <a:pt x="372" y="118"/>
                    </a:lnTo>
                    <a:lnTo>
                      <a:pt x="366" y="127"/>
                    </a:lnTo>
                    <a:lnTo>
                      <a:pt x="359" y="135"/>
                    </a:lnTo>
                    <a:lnTo>
                      <a:pt x="352" y="143"/>
                    </a:lnTo>
                    <a:lnTo>
                      <a:pt x="344" y="151"/>
                    </a:lnTo>
                    <a:lnTo>
                      <a:pt x="328" y="166"/>
                    </a:lnTo>
                    <a:lnTo>
                      <a:pt x="308" y="183"/>
                    </a:lnTo>
                    <a:lnTo>
                      <a:pt x="285" y="203"/>
                    </a:lnTo>
                    <a:lnTo>
                      <a:pt x="258" y="225"/>
                    </a:lnTo>
                    <a:lnTo>
                      <a:pt x="229" y="247"/>
                    </a:lnTo>
                    <a:lnTo>
                      <a:pt x="200" y="270"/>
                    </a:lnTo>
                    <a:lnTo>
                      <a:pt x="170" y="293"/>
                    </a:lnTo>
                    <a:lnTo>
                      <a:pt x="141" y="315"/>
                    </a:lnTo>
                    <a:lnTo>
                      <a:pt x="112" y="337"/>
                    </a:lnTo>
                    <a:lnTo>
                      <a:pt x="85" y="358"/>
                    </a:lnTo>
                    <a:lnTo>
                      <a:pt x="61" y="377"/>
                    </a:lnTo>
                    <a:lnTo>
                      <a:pt x="39" y="394"/>
                    </a:lnTo>
                    <a:lnTo>
                      <a:pt x="22" y="409"/>
                    </a:lnTo>
                    <a:lnTo>
                      <a:pt x="9" y="421"/>
                    </a:lnTo>
                    <a:lnTo>
                      <a:pt x="1" y="429"/>
                    </a:lnTo>
                    <a:lnTo>
                      <a:pt x="0" y="433"/>
                    </a:lnTo>
                    <a:lnTo>
                      <a:pt x="8" y="436"/>
                    </a:lnTo>
                    <a:lnTo>
                      <a:pt x="21" y="435"/>
                    </a:lnTo>
                    <a:lnTo>
                      <a:pt x="38" y="430"/>
                    </a:lnTo>
                    <a:lnTo>
                      <a:pt x="58" y="423"/>
                    </a:lnTo>
                    <a:lnTo>
                      <a:pt x="77" y="416"/>
                    </a:lnTo>
                    <a:lnTo>
                      <a:pt x="96" y="408"/>
                    </a:lnTo>
                    <a:lnTo>
                      <a:pt x="109" y="401"/>
                    </a:lnTo>
                    <a:lnTo>
                      <a:pt x="118" y="397"/>
                    </a:lnTo>
                    <a:lnTo>
                      <a:pt x="141" y="385"/>
                    </a:lnTo>
                    <a:lnTo>
                      <a:pt x="165" y="372"/>
                    </a:lnTo>
                    <a:lnTo>
                      <a:pt x="189" y="360"/>
                    </a:lnTo>
                    <a:lnTo>
                      <a:pt x="213" y="346"/>
                    </a:lnTo>
                    <a:lnTo>
                      <a:pt x="237" y="331"/>
                    </a:lnTo>
                    <a:lnTo>
                      <a:pt x="261" y="316"/>
                    </a:lnTo>
                    <a:lnTo>
                      <a:pt x="285" y="301"/>
                    </a:lnTo>
                    <a:lnTo>
                      <a:pt x="309" y="284"/>
                    </a:lnTo>
                    <a:lnTo>
                      <a:pt x="331" y="266"/>
                    </a:lnTo>
                    <a:lnTo>
                      <a:pt x="352" y="249"/>
                    </a:lnTo>
                    <a:lnTo>
                      <a:pt x="373" y="229"/>
                    </a:lnTo>
                    <a:lnTo>
                      <a:pt x="393" y="210"/>
                    </a:lnTo>
                    <a:lnTo>
                      <a:pt x="410" y="189"/>
                    </a:lnTo>
                    <a:lnTo>
                      <a:pt x="426" y="168"/>
                    </a:lnTo>
                    <a:lnTo>
                      <a:pt x="441" y="145"/>
                    </a:lnTo>
                    <a:lnTo>
                      <a:pt x="454" y="122"/>
                    </a:lnTo>
                    <a:lnTo>
                      <a:pt x="513" y="2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 rot="712586">
                <a:off x="2564" y="1591"/>
                <a:ext cx="236" cy="229"/>
              </a:xfrm>
              <a:custGeom>
                <a:avLst/>
                <a:gdLst/>
                <a:ahLst/>
                <a:cxnLst>
                  <a:cxn ang="0">
                    <a:pos x="405" y="40"/>
                  </a:cxn>
                  <a:cxn ang="0">
                    <a:pos x="368" y="104"/>
                  </a:cxn>
                  <a:cxn ang="0">
                    <a:pos x="330" y="161"/>
                  </a:cxn>
                  <a:cxn ang="0">
                    <a:pos x="287" y="219"/>
                  </a:cxn>
                  <a:cxn ang="0">
                    <a:pos x="257" y="252"/>
                  </a:cxn>
                  <a:cxn ang="0">
                    <a:pos x="233" y="271"/>
                  </a:cxn>
                  <a:cxn ang="0">
                    <a:pos x="195" y="300"/>
                  </a:cxn>
                  <a:cxn ang="0">
                    <a:pos x="148" y="334"/>
                  </a:cxn>
                  <a:cxn ang="0">
                    <a:pos x="99" y="371"/>
                  </a:cxn>
                  <a:cxn ang="0">
                    <a:pos x="54" y="407"/>
                  </a:cxn>
                  <a:cxn ang="0">
                    <a:pos x="19" y="436"/>
                  </a:cxn>
                  <a:cxn ang="0">
                    <a:pos x="1" y="454"/>
                  </a:cxn>
                  <a:cxn ang="0">
                    <a:pos x="3" y="458"/>
                  </a:cxn>
                  <a:cxn ang="0">
                    <a:pos x="23" y="451"/>
                  </a:cxn>
                  <a:cxn ang="0">
                    <a:pos x="53" y="434"/>
                  </a:cxn>
                  <a:cxn ang="0">
                    <a:pos x="90" y="414"/>
                  </a:cxn>
                  <a:cxn ang="0">
                    <a:pos x="129" y="391"/>
                  </a:cxn>
                  <a:cxn ang="0">
                    <a:pos x="166" y="369"/>
                  </a:cxn>
                  <a:cxn ang="0">
                    <a:pos x="196" y="350"/>
                  </a:cxn>
                  <a:cxn ang="0">
                    <a:pos x="215" y="338"/>
                  </a:cxn>
                  <a:cxn ang="0">
                    <a:pos x="235" y="320"/>
                  </a:cxn>
                  <a:cxn ang="0">
                    <a:pos x="272" y="292"/>
                  </a:cxn>
                  <a:cxn ang="0">
                    <a:pos x="312" y="262"/>
                  </a:cxn>
                  <a:cxn ang="0">
                    <a:pos x="352" y="232"/>
                  </a:cxn>
                  <a:cxn ang="0">
                    <a:pos x="390" y="198"/>
                  </a:cxn>
                  <a:cxn ang="0">
                    <a:pos x="424" y="164"/>
                  </a:cxn>
                  <a:cxn ang="0">
                    <a:pos x="450" y="126"/>
                  </a:cxn>
                  <a:cxn ang="0">
                    <a:pos x="466" y="85"/>
                  </a:cxn>
                  <a:cxn ang="0">
                    <a:pos x="470" y="60"/>
                  </a:cxn>
                  <a:cxn ang="0">
                    <a:pos x="463" y="42"/>
                  </a:cxn>
                  <a:cxn ang="0">
                    <a:pos x="450" y="20"/>
                  </a:cxn>
                  <a:cxn ang="0">
                    <a:pos x="440" y="4"/>
                  </a:cxn>
                  <a:cxn ang="0">
                    <a:pos x="433" y="0"/>
                  </a:cxn>
                  <a:cxn ang="0">
                    <a:pos x="427" y="2"/>
                  </a:cxn>
                  <a:cxn ang="0">
                    <a:pos x="425" y="6"/>
                  </a:cxn>
                </a:cxnLst>
                <a:rect l="0" t="0" r="r" b="b"/>
                <a:pathLst>
                  <a:path w="471" h="458">
                    <a:moveTo>
                      <a:pt x="425" y="6"/>
                    </a:moveTo>
                    <a:lnTo>
                      <a:pt x="405" y="40"/>
                    </a:lnTo>
                    <a:lnTo>
                      <a:pt x="386" y="73"/>
                    </a:lnTo>
                    <a:lnTo>
                      <a:pt x="368" y="104"/>
                    </a:lnTo>
                    <a:lnTo>
                      <a:pt x="350" y="133"/>
                    </a:lnTo>
                    <a:lnTo>
                      <a:pt x="330" y="161"/>
                    </a:lnTo>
                    <a:lnTo>
                      <a:pt x="310" y="189"/>
                    </a:lnTo>
                    <a:lnTo>
                      <a:pt x="287" y="219"/>
                    </a:lnTo>
                    <a:lnTo>
                      <a:pt x="261" y="249"/>
                    </a:lnTo>
                    <a:lnTo>
                      <a:pt x="257" y="252"/>
                    </a:lnTo>
                    <a:lnTo>
                      <a:pt x="248" y="260"/>
                    </a:lnTo>
                    <a:lnTo>
                      <a:pt x="233" y="271"/>
                    </a:lnTo>
                    <a:lnTo>
                      <a:pt x="215" y="284"/>
                    </a:lnTo>
                    <a:lnTo>
                      <a:pt x="195" y="300"/>
                    </a:lnTo>
                    <a:lnTo>
                      <a:pt x="173" y="316"/>
                    </a:lnTo>
                    <a:lnTo>
                      <a:pt x="148" y="334"/>
                    </a:lnTo>
                    <a:lnTo>
                      <a:pt x="124" y="353"/>
                    </a:lnTo>
                    <a:lnTo>
                      <a:pt x="99" y="371"/>
                    </a:lnTo>
                    <a:lnTo>
                      <a:pt x="76" y="390"/>
                    </a:lnTo>
                    <a:lnTo>
                      <a:pt x="54" y="407"/>
                    </a:lnTo>
                    <a:lnTo>
                      <a:pt x="36" y="422"/>
                    </a:lnTo>
                    <a:lnTo>
                      <a:pt x="19" y="436"/>
                    </a:lnTo>
                    <a:lnTo>
                      <a:pt x="8" y="446"/>
                    </a:lnTo>
                    <a:lnTo>
                      <a:pt x="1" y="454"/>
                    </a:lnTo>
                    <a:lnTo>
                      <a:pt x="0" y="458"/>
                    </a:lnTo>
                    <a:lnTo>
                      <a:pt x="3" y="458"/>
                    </a:lnTo>
                    <a:lnTo>
                      <a:pt x="11" y="455"/>
                    </a:lnTo>
                    <a:lnTo>
                      <a:pt x="23" y="451"/>
                    </a:lnTo>
                    <a:lnTo>
                      <a:pt x="37" y="444"/>
                    </a:lnTo>
                    <a:lnTo>
                      <a:pt x="53" y="434"/>
                    </a:lnTo>
                    <a:lnTo>
                      <a:pt x="71" y="425"/>
                    </a:lnTo>
                    <a:lnTo>
                      <a:pt x="90" y="414"/>
                    </a:lnTo>
                    <a:lnTo>
                      <a:pt x="109" y="402"/>
                    </a:lnTo>
                    <a:lnTo>
                      <a:pt x="129" y="391"/>
                    </a:lnTo>
                    <a:lnTo>
                      <a:pt x="147" y="379"/>
                    </a:lnTo>
                    <a:lnTo>
                      <a:pt x="166" y="369"/>
                    </a:lnTo>
                    <a:lnTo>
                      <a:pt x="182" y="358"/>
                    </a:lnTo>
                    <a:lnTo>
                      <a:pt x="196" y="350"/>
                    </a:lnTo>
                    <a:lnTo>
                      <a:pt x="207" y="342"/>
                    </a:lnTo>
                    <a:lnTo>
                      <a:pt x="215" y="338"/>
                    </a:lnTo>
                    <a:lnTo>
                      <a:pt x="219" y="334"/>
                    </a:lnTo>
                    <a:lnTo>
                      <a:pt x="235" y="320"/>
                    </a:lnTo>
                    <a:lnTo>
                      <a:pt x="253" y="305"/>
                    </a:lnTo>
                    <a:lnTo>
                      <a:pt x="272" y="292"/>
                    </a:lnTo>
                    <a:lnTo>
                      <a:pt x="291" y="277"/>
                    </a:lnTo>
                    <a:lnTo>
                      <a:pt x="312" y="262"/>
                    </a:lnTo>
                    <a:lnTo>
                      <a:pt x="332" y="247"/>
                    </a:lnTo>
                    <a:lnTo>
                      <a:pt x="352" y="232"/>
                    </a:lnTo>
                    <a:lnTo>
                      <a:pt x="371" y="216"/>
                    </a:lnTo>
                    <a:lnTo>
                      <a:pt x="390" y="198"/>
                    </a:lnTo>
                    <a:lnTo>
                      <a:pt x="408" y="181"/>
                    </a:lnTo>
                    <a:lnTo>
                      <a:pt x="424" y="164"/>
                    </a:lnTo>
                    <a:lnTo>
                      <a:pt x="438" y="145"/>
                    </a:lnTo>
                    <a:lnTo>
                      <a:pt x="450" y="126"/>
                    </a:lnTo>
                    <a:lnTo>
                      <a:pt x="459" y="106"/>
                    </a:lnTo>
                    <a:lnTo>
                      <a:pt x="466" y="85"/>
                    </a:lnTo>
                    <a:lnTo>
                      <a:pt x="471" y="63"/>
                    </a:lnTo>
                    <a:lnTo>
                      <a:pt x="470" y="60"/>
                    </a:lnTo>
                    <a:lnTo>
                      <a:pt x="468" y="52"/>
                    </a:lnTo>
                    <a:lnTo>
                      <a:pt x="463" y="42"/>
                    </a:lnTo>
                    <a:lnTo>
                      <a:pt x="457" y="31"/>
                    </a:lnTo>
                    <a:lnTo>
                      <a:pt x="450" y="20"/>
                    </a:lnTo>
                    <a:lnTo>
                      <a:pt x="446" y="10"/>
                    </a:lnTo>
                    <a:lnTo>
                      <a:pt x="440" y="4"/>
                    </a:lnTo>
                    <a:lnTo>
                      <a:pt x="438" y="0"/>
                    </a:lnTo>
                    <a:lnTo>
                      <a:pt x="433" y="0"/>
                    </a:lnTo>
                    <a:lnTo>
                      <a:pt x="429" y="1"/>
                    </a:lnTo>
                    <a:lnTo>
                      <a:pt x="427" y="2"/>
                    </a:lnTo>
                    <a:lnTo>
                      <a:pt x="425" y="6"/>
                    </a:lnTo>
                    <a:lnTo>
                      <a:pt x="425" y="6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 rot="712586">
                <a:off x="2434" y="1582"/>
                <a:ext cx="944" cy="1145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cxnSp>
        <p:nvCxnSpPr>
          <p:cNvPr id="67" name="Straight Connector 66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123825" y="55344"/>
            <a:ext cx="541175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Drawing by Spring Networks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189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36893" y="976738"/>
            <a:ext cx="7994013" cy="483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Laplacians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Interpolation on graphs</a:t>
            </a:r>
          </a:p>
          <a:p>
            <a:r>
              <a:rPr lang="en-US" dirty="0" smtClean="0">
                <a:latin typeface="Helvetica"/>
                <a:cs typeface="Helvetica"/>
              </a:rPr>
              <a:t>	Spring networks</a:t>
            </a:r>
          </a:p>
          <a:p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Clustering</a:t>
            </a:r>
          </a:p>
          <a:p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Isotonic regression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err="1" smtClean="0">
                <a:latin typeface="Helvetica"/>
                <a:cs typeface="Helvetica"/>
              </a:rPr>
              <a:t>Sparsification</a:t>
            </a:r>
            <a:endParaRPr lang="en-US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Solving </a:t>
            </a:r>
            <a:r>
              <a:rPr lang="en-US" dirty="0" err="1" smtClean="0">
                <a:latin typeface="Helvetica"/>
                <a:cs typeface="Helvetica"/>
              </a:rPr>
              <a:t>Laplacian</a:t>
            </a:r>
            <a:r>
              <a:rPr lang="en-US" dirty="0" smtClean="0">
                <a:latin typeface="Helvetica"/>
                <a:cs typeface="Helvetica"/>
              </a:rPr>
              <a:t> Equations</a:t>
            </a:r>
          </a:p>
          <a:p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Best results</a:t>
            </a:r>
          </a:p>
          <a:p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The simplest algorithm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0566" y="54334"/>
            <a:ext cx="4905200" cy="699554"/>
            <a:chOff x="120566" y="54334"/>
            <a:chExt cx="4905200" cy="699554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120566" y="54334"/>
              <a:ext cx="154531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Outline</a:t>
              </a:r>
              <a:endParaRPr lang="en-US" sz="2000" dirty="0">
                <a:latin typeface="Garamond"/>
                <a:cs typeface="Garamond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5853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tte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3481" y="1037168"/>
            <a:ext cx="39174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If the graph is planar,</a:t>
            </a:r>
          </a:p>
          <a:p>
            <a:r>
              <a:rPr lang="en-US" sz="2800" dirty="0" smtClean="0">
                <a:latin typeface="Helvetica"/>
                <a:cs typeface="Helvetica"/>
              </a:rPr>
              <a:t>then the spring drawing</a:t>
            </a:r>
          </a:p>
          <a:p>
            <a:r>
              <a:rPr lang="en-US" sz="2800" dirty="0" smtClean="0">
                <a:latin typeface="Helvetica"/>
                <a:cs typeface="Helvetica"/>
              </a:rPr>
              <a:t>has no crossing edges!</a:t>
            </a:r>
            <a:endParaRPr lang="en-US" sz="2800" dirty="0">
              <a:latin typeface="Helvetica"/>
              <a:cs typeface="Helvetica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48531" y="299114"/>
            <a:ext cx="6584521" cy="5718027"/>
            <a:chOff x="1348531" y="299114"/>
            <a:chExt cx="6584521" cy="5718027"/>
          </a:xfrm>
        </p:grpSpPr>
        <p:grpSp>
          <p:nvGrpSpPr>
            <p:cNvPr id="48" name="Group 47"/>
            <p:cNvGrpSpPr/>
            <p:nvPr/>
          </p:nvGrpSpPr>
          <p:grpSpPr>
            <a:xfrm>
              <a:off x="4233765" y="299114"/>
              <a:ext cx="3699287" cy="5718027"/>
              <a:chOff x="4233765" y="299114"/>
              <a:chExt cx="3699287" cy="5718027"/>
            </a:xfrm>
          </p:grpSpPr>
          <p:grpSp>
            <p:nvGrpSpPr>
              <p:cNvPr id="55" name="Group 23"/>
              <p:cNvGrpSpPr>
                <a:grpSpLocks/>
              </p:cNvGrpSpPr>
              <p:nvPr/>
            </p:nvGrpSpPr>
            <p:grpSpPr bwMode="auto">
              <a:xfrm rot="2160148">
                <a:off x="7099448" y="5148876"/>
                <a:ext cx="833604" cy="868265"/>
                <a:chOff x="2381" y="1482"/>
                <a:chExt cx="1085" cy="1253"/>
              </a:xfrm>
            </p:grpSpPr>
            <p:sp>
              <p:nvSpPr>
                <p:cNvPr id="62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 rot="712586">
                  <a:off x="2381" y="1585"/>
                  <a:ext cx="998" cy="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Freeform 25"/>
                <p:cNvSpPr>
                  <a:spLocks/>
                </p:cNvSpPr>
                <p:nvPr/>
              </p:nvSpPr>
              <p:spPr bwMode="auto">
                <a:xfrm rot="712586">
                  <a:off x="2578" y="1748"/>
                  <a:ext cx="731" cy="976"/>
                </a:xfrm>
                <a:custGeom>
                  <a:avLst/>
                  <a:gdLst/>
                  <a:ahLst/>
                  <a:cxnLst>
                    <a:cxn ang="0">
                      <a:pos x="1443" y="1861"/>
                    </a:cxn>
                    <a:cxn ang="0">
                      <a:pos x="1395" y="1715"/>
                    </a:cxn>
                    <a:cxn ang="0">
                      <a:pos x="1364" y="1636"/>
                    </a:cxn>
                    <a:cxn ang="0">
                      <a:pos x="1344" y="1611"/>
                    </a:cxn>
                    <a:cxn ang="0">
                      <a:pos x="1290" y="1543"/>
                    </a:cxn>
                    <a:cxn ang="0">
                      <a:pos x="1208" y="1442"/>
                    </a:cxn>
                    <a:cxn ang="0">
                      <a:pos x="1106" y="1314"/>
                    </a:cxn>
                    <a:cxn ang="0">
                      <a:pos x="990" y="1170"/>
                    </a:cxn>
                    <a:cxn ang="0">
                      <a:pos x="868" y="1018"/>
                    </a:cxn>
                    <a:cxn ang="0">
                      <a:pos x="746" y="866"/>
                    </a:cxn>
                    <a:cxn ang="0">
                      <a:pos x="632" y="723"/>
                    </a:cxn>
                    <a:cxn ang="0">
                      <a:pos x="533" y="598"/>
                    </a:cxn>
                    <a:cxn ang="0">
                      <a:pos x="455" y="501"/>
                    </a:cxn>
                    <a:cxn ang="0">
                      <a:pos x="401" y="431"/>
                    </a:cxn>
                    <a:cxn ang="0">
                      <a:pos x="349" y="358"/>
                    </a:cxn>
                    <a:cxn ang="0">
                      <a:pos x="302" y="278"/>
                    </a:cxn>
                    <a:cxn ang="0">
                      <a:pos x="258" y="192"/>
                    </a:cxn>
                    <a:cxn ang="0">
                      <a:pos x="221" y="100"/>
                    </a:cxn>
                    <a:cxn ang="0">
                      <a:pos x="190" y="2"/>
                    </a:cxn>
                    <a:cxn ang="0">
                      <a:pos x="178" y="11"/>
                    </a:cxn>
                    <a:cxn ang="0">
                      <a:pos x="159" y="36"/>
                    </a:cxn>
                    <a:cxn ang="0">
                      <a:pos x="140" y="50"/>
                    </a:cxn>
                    <a:cxn ang="0">
                      <a:pos x="70" y="95"/>
                    </a:cxn>
                    <a:cxn ang="0">
                      <a:pos x="6" y="143"/>
                    </a:cxn>
                    <a:cxn ang="0">
                      <a:pos x="10" y="158"/>
                    </a:cxn>
                    <a:cxn ang="0">
                      <a:pos x="55" y="196"/>
                    </a:cxn>
                    <a:cxn ang="0">
                      <a:pos x="125" y="256"/>
                    </a:cxn>
                    <a:cxn ang="0">
                      <a:pos x="206" y="331"/>
                    </a:cxn>
                    <a:cxn ang="0">
                      <a:pos x="281" y="412"/>
                    </a:cxn>
                    <a:cxn ang="0">
                      <a:pos x="327" y="471"/>
                    </a:cxn>
                    <a:cxn ang="0">
                      <a:pos x="365" y="521"/>
                    </a:cxn>
                    <a:cxn ang="0">
                      <a:pos x="433" y="611"/>
                    </a:cxn>
                    <a:cxn ang="0">
                      <a:pos x="526" y="732"/>
                    </a:cxn>
                    <a:cxn ang="0">
                      <a:pos x="637" y="875"/>
                    </a:cxn>
                    <a:cxn ang="0">
                      <a:pos x="757" y="1029"/>
                    </a:cxn>
                    <a:cxn ang="0">
                      <a:pos x="880" y="1186"/>
                    </a:cxn>
                    <a:cxn ang="0">
                      <a:pos x="998" y="1337"/>
                    </a:cxn>
                    <a:cxn ang="0">
                      <a:pos x="1107" y="1472"/>
                    </a:cxn>
                    <a:cxn ang="0">
                      <a:pos x="1198" y="1581"/>
                    </a:cxn>
                    <a:cxn ang="0">
                      <a:pos x="1262" y="1655"/>
                    </a:cxn>
                    <a:cxn ang="0">
                      <a:pos x="1288" y="1690"/>
                    </a:cxn>
                    <a:cxn ang="0">
                      <a:pos x="1326" y="1750"/>
                    </a:cxn>
                    <a:cxn ang="0">
                      <a:pos x="1376" y="1828"/>
                    </a:cxn>
                    <a:cxn ang="0">
                      <a:pos x="1426" y="1901"/>
                    </a:cxn>
                    <a:cxn ang="0">
                      <a:pos x="1458" y="1947"/>
                    </a:cxn>
                  </a:cxnLst>
                  <a:rect l="0" t="0" r="r" b="b"/>
                  <a:pathLst>
                    <a:path w="1463" h="1952">
                      <a:moveTo>
                        <a:pt x="1463" y="1951"/>
                      </a:moveTo>
                      <a:lnTo>
                        <a:pt x="1455" y="1910"/>
                      </a:lnTo>
                      <a:lnTo>
                        <a:pt x="1443" y="1861"/>
                      </a:lnTo>
                      <a:lnTo>
                        <a:pt x="1427" y="1811"/>
                      </a:lnTo>
                      <a:lnTo>
                        <a:pt x="1411" y="1761"/>
                      </a:lnTo>
                      <a:lnTo>
                        <a:pt x="1395" y="1715"/>
                      </a:lnTo>
                      <a:lnTo>
                        <a:pt x="1380" y="1677"/>
                      </a:lnTo>
                      <a:lnTo>
                        <a:pt x="1369" y="1649"/>
                      </a:lnTo>
                      <a:lnTo>
                        <a:pt x="1364" y="1636"/>
                      </a:lnTo>
                      <a:lnTo>
                        <a:pt x="1361" y="1633"/>
                      </a:lnTo>
                      <a:lnTo>
                        <a:pt x="1354" y="1624"/>
                      </a:lnTo>
                      <a:lnTo>
                        <a:pt x="1344" y="1611"/>
                      </a:lnTo>
                      <a:lnTo>
                        <a:pt x="1329" y="1593"/>
                      </a:lnTo>
                      <a:lnTo>
                        <a:pt x="1312" y="1570"/>
                      </a:lnTo>
                      <a:lnTo>
                        <a:pt x="1290" y="1543"/>
                      </a:lnTo>
                      <a:lnTo>
                        <a:pt x="1266" y="1513"/>
                      </a:lnTo>
                      <a:lnTo>
                        <a:pt x="1238" y="1479"/>
                      </a:lnTo>
                      <a:lnTo>
                        <a:pt x="1208" y="1442"/>
                      </a:lnTo>
                      <a:lnTo>
                        <a:pt x="1176" y="1402"/>
                      </a:lnTo>
                      <a:lnTo>
                        <a:pt x="1142" y="1359"/>
                      </a:lnTo>
                      <a:lnTo>
                        <a:pt x="1106" y="1314"/>
                      </a:lnTo>
                      <a:lnTo>
                        <a:pt x="1069" y="1268"/>
                      </a:lnTo>
                      <a:lnTo>
                        <a:pt x="1030" y="1220"/>
                      </a:lnTo>
                      <a:lnTo>
                        <a:pt x="990" y="1170"/>
                      </a:lnTo>
                      <a:lnTo>
                        <a:pt x="950" y="1119"/>
                      </a:lnTo>
                      <a:lnTo>
                        <a:pt x="909" y="1069"/>
                      </a:lnTo>
                      <a:lnTo>
                        <a:pt x="868" y="1018"/>
                      </a:lnTo>
                      <a:lnTo>
                        <a:pt x="827" y="966"/>
                      </a:lnTo>
                      <a:lnTo>
                        <a:pt x="786" y="915"/>
                      </a:lnTo>
                      <a:lnTo>
                        <a:pt x="746" y="866"/>
                      </a:lnTo>
                      <a:lnTo>
                        <a:pt x="707" y="816"/>
                      </a:lnTo>
                      <a:lnTo>
                        <a:pt x="669" y="769"/>
                      </a:lnTo>
                      <a:lnTo>
                        <a:pt x="632" y="723"/>
                      </a:lnTo>
                      <a:lnTo>
                        <a:pt x="598" y="679"/>
                      </a:lnTo>
                      <a:lnTo>
                        <a:pt x="564" y="638"/>
                      </a:lnTo>
                      <a:lnTo>
                        <a:pt x="533" y="598"/>
                      </a:lnTo>
                      <a:lnTo>
                        <a:pt x="504" y="563"/>
                      </a:lnTo>
                      <a:lnTo>
                        <a:pt x="478" y="529"/>
                      </a:lnTo>
                      <a:lnTo>
                        <a:pt x="455" y="501"/>
                      </a:lnTo>
                      <a:lnTo>
                        <a:pt x="434" y="475"/>
                      </a:lnTo>
                      <a:lnTo>
                        <a:pt x="418" y="454"/>
                      </a:lnTo>
                      <a:lnTo>
                        <a:pt x="401" y="431"/>
                      </a:lnTo>
                      <a:lnTo>
                        <a:pt x="382" y="407"/>
                      </a:lnTo>
                      <a:lnTo>
                        <a:pt x="366" y="383"/>
                      </a:lnTo>
                      <a:lnTo>
                        <a:pt x="349" y="358"/>
                      </a:lnTo>
                      <a:lnTo>
                        <a:pt x="333" y="332"/>
                      </a:lnTo>
                      <a:lnTo>
                        <a:pt x="317" y="305"/>
                      </a:lnTo>
                      <a:lnTo>
                        <a:pt x="302" y="278"/>
                      </a:lnTo>
                      <a:lnTo>
                        <a:pt x="287" y="249"/>
                      </a:lnTo>
                      <a:lnTo>
                        <a:pt x="272" y="221"/>
                      </a:lnTo>
                      <a:lnTo>
                        <a:pt x="258" y="192"/>
                      </a:lnTo>
                      <a:lnTo>
                        <a:pt x="245" y="162"/>
                      </a:lnTo>
                      <a:lnTo>
                        <a:pt x="233" y="131"/>
                      </a:lnTo>
                      <a:lnTo>
                        <a:pt x="221" y="100"/>
                      </a:lnTo>
                      <a:lnTo>
                        <a:pt x="209" y="67"/>
                      </a:lnTo>
                      <a:lnTo>
                        <a:pt x="199" y="35"/>
                      </a:lnTo>
                      <a:lnTo>
                        <a:pt x="190" y="2"/>
                      </a:lnTo>
                      <a:lnTo>
                        <a:pt x="188" y="0"/>
                      </a:lnTo>
                      <a:lnTo>
                        <a:pt x="184" y="4"/>
                      </a:lnTo>
                      <a:lnTo>
                        <a:pt x="178" y="11"/>
                      </a:lnTo>
                      <a:lnTo>
                        <a:pt x="171" y="19"/>
                      </a:lnTo>
                      <a:lnTo>
                        <a:pt x="166" y="28"/>
                      </a:lnTo>
                      <a:lnTo>
                        <a:pt x="159" y="36"/>
                      </a:lnTo>
                      <a:lnTo>
                        <a:pt x="153" y="42"/>
                      </a:lnTo>
                      <a:lnTo>
                        <a:pt x="150" y="45"/>
                      </a:lnTo>
                      <a:lnTo>
                        <a:pt x="140" y="50"/>
                      </a:lnTo>
                      <a:lnTo>
                        <a:pt x="122" y="62"/>
                      </a:lnTo>
                      <a:lnTo>
                        <a:pt x="98" y="76"/>
                      </a:lnTo>
                      <a:lnTo>
                        <a:pt x="70" y="95"/>
                      </a:lnTo>
                      <a:lnTo>
                        <a:pt x="44" y="113"/>
                      </a:lnTo>
                      <a:lnTo>
                        <a:pt x="21" y="131"/>
                      </a:lnTo>
                      <a:lnTo>
                        <a:pt x="6" y="143"/>
                      </a:lnTo>
                      <a:lnTo>
                        <a:pt x="0" y="150"/>
                      </a:lnTo>
                      <a:lnTo>
                        <a:pt x="2" y="153"/>
                      </a:lnTo>
                      <a:lnTo>
                        <a:pt x="10" y="158"/>
                      </a:lnTo>
                      <a:lnTo>
                        <a:pt x="22" y="168"/>
                      </a:lnTo>
                      <a:lnTo>
                        <a:pt x="37" y="180"/>
                      </a:lnTo>
                      <a:lnTo>
                        <a:pt x="55" y="196"/>
                      </a:lnTo>
                      <a:lnTo>
                        <a:pt x="77" y="214"/>
                      </a:lnTo>
                      <a:lnTo>
                        <a:pt x="100" y="234"/>
                      </a:lnTo>
                      <a:lnTo>
                        <a:pt x="125" y="256"/>
                      </a:lnTo>
                      <a:lnTo>
                        <a:pt x="152" y="280"/>
                      </a:lnTo>
                      <a:lnTo>
                        <a:pt x="178" y="306"/>
                      </a:lnTo>
                      <a:lnTo>
                        <a:pt x="206" y="331"/>
                      </a:lnTo>
                      <a:lnTo>
                        <a:pt x="233" y="359"/>
                      </a:lnTo>
                      <a:lnTo>
                        <a:pt x="258" y="385"/>
                      </a:lnTo>
                      <a:lnTo>
                        <a:pt x="281" y="412"/>
                      </a:lnTo>
                      <a:lnTo>
                        <a:pt x="303" y="438"/>
                      </a:lnTo>
                      <a:lnTo>
                        <a:pt x="322" y="465"/>
                      </a:lnTo>
                      <a:lnTo>
                        <a:pt x="327" y="471"/>
                      </a:lnTo>
                      <a:lnTo>
                        <a:pt x="335" y="483"/>
                      </a:lnTo>
                      <a:lnTo>
                        <a:pt x="348" y="499"/>
                      </a:lnTo>
                      <a:lnTo>
                        <a:pt x="365" y="521"/>
                      </a:lnTo>
                      <a:lnTo>
                        <a:pt x="385" y="548"/>
                      </a:lnTo>
                      <a:lnTo>
                        <a:pt x="408" y="578"/>
                      </a:lnTo>
                      <a:lnTo>
                        <a:pt x="433" y="611"/>
                      </a:lnTo>
                      <a:lnTo>
                        <a:pt x="462" y="649"/>
                      </a:lnTo>
                      <a:lnTo>
                        <a:pt x="493" y="690"/>
                      </a:lnTo>
                      <a:lnTo>
                        <a:pt x="526" y="732"/>
                      </a:lnTo>
                      <a:lnTo>
                        <a:pt x="562" y="778"/>
                      </a:lnTo>
                      <a:lnTo>
                        <a:pt x="599" y="825"/>
                      </a:lnTo>
                      <a:lnTo>
                        <a:pt x="637" y="875"/>
                      </a:lnTo>
                      <a:lnTo>
                        <a:pt x="676" y="926"/>
                      </a:lnTo>
                      <a:lnTo>
                        <a:pt x="716" y="976"/>
                      </a:lnTo>
                      <a:lnTo>
                        <a:pt x="757" y="1029"/>
                      </a:lnTo>
                      <a:lnTo>
                        <a:pt x="798" y="1081"/>
                      </a:lnTo>
                      <a:lnTo>
                        <a:pt x="838" y="1134"/>
                      </a:lnTo>
                      <a:lnTo>
                        <a:pt x="880" y="1186"/>
                      </a:lnTo>
                      <a:lnTo>
                        <a:pt x="920" y="1238"/>
                      </a:lnTo>
                      <a:lnTo>
                        <a:pt x="960" y="1288"/>
                      </a:lnTo>
                      <a:lnTo>
                        <a:pt x="998" y="1337"/>
                      </a:lnTo>
                      <a:lnTo>
                        <a:pt x="1036" y="1384"/>
                      </a:lnTo>
                      <a:lnTo>
                        <a:pt x="1072" y="1429"/>
                      </a:lnTo>
                      <a:lnTo>
                        <a:pt x="1107" y="1472"/>
                      </a:lnTo>
                      <a:lnTo>
                        <a:pt x="1139" y="1511"/>
                      </a:lnTo>
                      <a:lnTo>
                        <a:pt x="1170" y="1548"/>
                      </a:lnTo>
                      <a:lnTo>
                        <a:pt x="1198" y="1581"/>
                      </a:lnTo>
                      <a:lnTo>
                        <a:pt x="1222" y="1610"/>
                      </a:lnTo>
                      <a:lnTo>
                        <a:pt x="1244" y="1636"/>
                      </a:lnTo>
                      <a:lnTo>
                        <a:pt x="1262" y="1655"/>
                      </a:lnTo>
                      <a:lnTo>
                        <a:pt x="1277" y="1671"/>
                      </a:lnTo>
                      <a:lnTo>
                        <a:pt x="1281" y="1678"/>
                      </a:lnTo>
                      <a:lnTo>
                        <a:pt x="1288" y="1690"/>
                      </a:lnTo>
                      <a:lnTo>
                        <a:pt x="1298" y="1707"/>
                      </a:lnTo>
                      <a:lnTo>
                        <a:pt x="1311" y="1727"/>
                      </a:lnTo>
                      <a:lnTo>
                        <a:pt x="1326" y="1750"/>
                      </a:lnTo>
                      <a:lnTo>
                        <a:pt x="1342" y="1775"/>
                      </a:lnTo>
                      <a:lnTo>
                        <a:pt x="1359" y="1801"/>
                      </a:lnTo>
                      <a:lnTo>
                        <a:pt x="1376" y="1828"/>
                      </a:lnTo>
                      <a:lnTo>
                        <a:pt x="1393" y="1853"/>
                      </a:lnTo>
                      <a:lnTo>
                        <a:pt x="1410" y="1879"/>
                      </a:lnTo>
                      <a:lnTo>
                        <a:pt x="1426" y="1901"/>
                      </a:lnTo>
                      <a:lnTo>
                        <a:pt x="1438" y="1920"/>
                      </a:lnTo>
                      <a:lnTo>
                        <a:pt x="1450" y="1936"/>
                      </a:lnTo>
                      <a:lnTo>
                        <a:pt x="1458" y="1947"/>
                      </a:lnTo>
                      <a:lnTo>
                        <a:pt x="1463" y="1952"/>
                      </a:lnTo>
                      <a:lnTo>
                        <a:pt x="1463" y="195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 rot="712586">
                  <a:off x="2537" y="1546"/>
                  <a:ext cx="256" cy="217"/>
                </a:xfrm>
                <a:custGeom>
                  <a:avLst/>
                  <a:gdLst/>
                  <a:ahLst/>
                  <a:cxnLst>
                    <a:cxn ang="0">
                      <a:pos x="510" y="21"/>
                    </a:cxn>
                    <a:cxn ang="0">
                      <a:pos x="496" y="16"/>
                    </a:cxn>
                    <a:cxn ang="0">
                      <a:pos x="478" y="13"/>
                    </a:cxn>
                    <a:cxn ang="0">
                      <a:pos x="463" y="9"/>
                    </a:cxn>
                    <a:cxn ang="0">
                      <a:pos x="401" y="1"/>
                    </a:cxn>
                    <a:cxn ang="0">
                      <a:pos x="370" y="1"/>
                    </a:cxn>
                    <a:cxn ang="0">
                      <a:pos x="336" y="9"/>
                    </a:cxn>
                    <a:cxn ang="0">
                      <a:pos x="303" y="22"/>
                    </a:cxn>
                    <a:cxn ang="0">
                      <a:pos x="270" y="39"/>
                    </a:cxn>
                    <a:cxn ang="0">
                      <a:pos x="237" y="60"/>
                    </a:cxn>
                    <a:cxn ang="0">
                      <a:pos x="207" y="82"/>
                    </a:cxn>
                    <a:cxn ang="0">
                      <a:pos x="180" y="104"/>
                    </a:cxn>
                    <a:cxn ang="0">
                      <a:pos x="156" y="125"/>
                    </a:cxn>
                    <a:cxn ang="0">
                      <a:pos x="134" y="146"/>
                    </a:cxn>
                    <a:cxn ang="0">
                      <a:pos x="91" y="191"/>
                    </a:cxn>
                    <a:cxn ang="0">
                      <a:pos x="51" y="239"/>
                    </a:cxn>
                    <a:cxn ang="0">
                      <a:pos x="33" y="262"/>
                    </a:cxn>
                    <a:cxn ang="0">
                      <a:pos x="61" y="249"/>
                    </a:cxn>
                    <a:cxn ang="0">
                      <a:pos x="119" y="218"/>
                    </a:cxn>
                    <a:cxn ang="0">
                      <a:pos x="176" y="184"/>
                    </a:cxn>
                    <a:cxn ang="0">
                      <a:pos x="204" y="167"/>
                    </a:cxn>
                    <a:cxn ang="0">
                      <a:pos x="228" y="157"/>
                    </a:cxn>
                    <a:cxn ang="0">
                      <a:pos x="256" y="142"/>
                    </a:cxn>
                    <a:cxn ang="0">
                      <a:pos x="287" y="127"/>
                    </a:cxn>
                    <a:cxn ang="0">
                      <a:pos x="317" y="111"/>
                    </a:cxn>
                    <a:cxn ang="0">
                      <a:pos x="346" y="96"/>
                    </a:cxn>
                    <a:cxn ang="0">
                      <a:pos x="370" y="85"/>
                    </a:cxn>
                    <a:cxn ang="0">
                      <a:pos x="387" y="80"/>
                    </a:cxn>
                    <a:cxn ang="0">
                      <a:pos x="395" y="82"/>
                    </a:cxn>
                    <a:cxn ang="0">
                      <a:pos x="384" y="100"/>
                    </a:cxn>
                    <a:cxn ang="0">
                      <a:pos x="372" y="118"/>
                    </a:cxn>
                    <a:cxn ang="0">
                      <a:pos x="359" y="135"/>
                    </a:cxn>
                    <a:cxn ang="0">
                      <a:pos x="344" y="151"/>
                    </a:cxn>
                    <a:cxn ang="0">
                      <a:pos x="308" y="183"/>
                    </a:cxn>
                    <a:cxn ang="0">
                      <a:pos x="258" y="225"/>
                    </a:cxn>
                    <a:cxn ang="0">
                      <a:pos x="200" y="270"/>
                    </a:cxn>
                    <a:cxn ang="0">
                      <a:pos x="141" y="315"/>
                    </a:cxn>
                    <a:cxn ang="0">
                      <a:pos x="85" y="358"/>
                    </a:cxn>
                    <a:cxn ang="0">
                      <a:pos x="39" y="394"/>
                    </a:cxn>
                    <a:cxn ang="0">
                      <a:pos x="9" y="421"/>
                    </a:cxn>
                    <a:cxn ang="0">
                      <a:pos x="0" y="433"/>
                    </a:cxn>
                    <a:cxn ang="0">
                      <a:pos x="21" y="435"/>
                    </a:cxn>
                    <a:cxn ang="0">
                      <a:pos x="58" y="423"/>
                    </a:cxn>
                    <a:cxn ang="0">
                      <a:pos x="96" y="408"/>
                    </a:cxn>
                    <a:cxn ang="0">
                      <a:pos x="118" y="397"/>
                    </a:cxn>
                    <a:cxn ang="0">
                      <a:pos x="165" y="372"/>
                    </a:cxn>
                    <a:cxn ang="0">
                      <a:pos x="213" y="346"/>
                    </a:cxn>
                    <a:cxn ang="0">
                      <a:pos x="261" y="316"/>
                    </a:cxn>
                    <a:cxn ang="0">
                      <a:pos x="309" y="284"/>
                    </a:cxn>
                    <a:cxn ang="0">
                      <a:pos x="352" y="249"/>
                    </a:cxn>
                    <a:cxn ang="0">
                      <a:pos x="393" y="210"/>
                    </a:cxn>
                    <a:cxn ang="0">
                      <a:pos x="426" y="168"/>
                    </a:cxn>
                    <a:cxn ang="0">
                      <a:pos x="454" y="122"/>
                    </a:cxn>
                  </a:cxnLst>
                  <a:rect l="0" t="0" r="r" b="b"/>
                  <a:pathLst>
                    <a:path w="513" h="436">
                      <a:moveTo>
                        <a:pt x="513" y="23"/>
                      </a:moveTo>
                      <a:lnTo>
                        <a:pt x="510" y="21"/>
                      </a:lnTo>
                      <a:lnTo>
                        <a:pt x="504" y="19"/>
                      </a:lnTo>
                      <a:lnTo>
                        <a:pt x="496" y="16"/>
                      </a:lnTo>
                      <a:lnTo>
                        <a:pt x="487" y="14"/>
                      </a:lnTo>
                      <a:lnTo>
                        <a:pt x="478" y="13"/>
                      </a:lnTo>
                      <a:lnTo>
                        <a:pt x="470" y="10"/>
                      </a:lnTo>
                      <a:lnTo>
                        <a:pt x="463" y="9"/>
                      </a:lnTo>
                      <a:lnTo>
                        <a:pt x="460" y="7"/>
                      </a:lnTo>
                      <a:lnTo>
                        <a:pt x="401" y="1"/>
                      </a:lnTo>
                      <a:lnTo>
                        <a:pt x="386" y="0"/>
                      </a:lnTo>
                      <a:lnTo>
                        <a:pt x="370" y="1"/>
                      </a:lnTo>
                      <a:lnTo>
                        <a:pt x="354" y="5"/>
                      </a:lnTo>
                      <a:lnTo>
                        <a:pt x="336" y="9"/>
                      </a:lnTo>
                      <a:lnTo>
                        <a:pt x="320" y="15"/>
                      </a:lnTo>
                      <a:lnTo>
                        <a:pt x="303" y="22"/>
                      </a:lnTo>
                      <a:lnTo>
                        <a:pt x="286" y="30"/>
                      </a:lnTo>
                      <a:lnTo>
                        <a:pt x="270" y="39"/>
                      </a:lnTo>
                      <a:lnTo>
                        <a:pt x="253" y="50"/>
                      </a:lnTo>
                      <a:lnTo>
                        <a:pt x="237" y="60"/>
                      </a:lnTo>
                      <a:lnTo>
                        <a:pt x="221" y="70"/>
                      </a:lnTo>
                      <a:lnTo>
                        <a:pt x="207" y="82"/>
                      </a:lnTo>
                      <a:lnTo>
                        <a:pt x="192" y="92"/>
                      </a:lnTo>
                      <a:lnTo>
                        <a:pt x="180" y="104"/>
                      </a:lnTo>
                      <a:lnTo>
                        <a:pt x="167" y="114"/>
                      </a:lnTo>
                      <a:lnTo>
                        <a:pt x="156" y="125"/>
                      </a:lnTo>
                      <a:lnTo>
                        <a:pt x="149" y="130"/>
                      </a:lnTo>
                      <a:lnTo>
                        <a:pt x="134" y="146"/>
                      </a:lnTo>
                      <a:lnTo>
                        <a:pt x="114" y="167"/>
                      </a:lnTo>
                      <a:lnTo>
                        <a:pt x="91" y="191"/>
                      </a:lnTo>
                      <a:lnTo>
                        <a:pt x="69" y="217"/>
                      </a:lnTo>
                      <a:lnTo>
                        <a:pt x="51" y="239"/>
                      </a:lnTo>
                      <a:lnTo>
                        <a:pt x="38" y="255"/>
                      </a:lnTo>
                      <a:lnTo>
                        <a:pt x="33" y="262"/>
                      </a:lnTo>
                      <a:lnTo>
                        <a:pt x="41" y="259"/>
                      </a:lnTo>
                      <a:lnTo>
                        <a:pt x="61" y="249"/>
                      </a:lnTo>
                      <a:lnTo>
                        <a:pt x="88" y="235"/>
                      </a:lnTo>
                      <a:lnTo>
                        <a:pt x="119" y="218"/>
                      </a:lnTo>
                      <a:lnTo>
                        <a:pt x="149" y="199"/>
                      </a:lnTo>
                      <a:lnTo>
                        <a:pt x="176" y="184"/>
                      </a:lnTo>
                      <a:lnTo>
                        <a:pt x="196" y="173"/>
                      </a:lnTo>
                      <a:lnTo>
                        <a:pt x="204" y="167"/>
                      </a:lnTo>
                      <a:lnTo>
                        <a:pt x="215" y="163"/>
                      </a:lnTo>
                      <a:lnTo>
                        <a:pt x="228" y="157"/>
                      </a:lnTo>
                      <a:lnTo>
                        <a:pt x="242" y="150"/>
                      </a:lnTo>
                      <a:lnTo>
                        <a:pt x="256" y="142"/>
                      </a:lnTo>
                      <a:lnTo>
                        <a:pt x="272" y="135"/>
                      </a:lnTo>
                      <a:lnTo>
                        <a:pt x="287" y="127"/>
                      </a:lnTo>
                      <a:lnTo>
                        <a:pt x="302" y="118"/>
                      </a:lnTo>
                      <a:lnTo>
                        <a:pt x="317" y="111"/>
                      </a:lnTo>
                      <a:lnTo>
                        <a:pt x="332" y="103"/>
                      </a:lnTo>
                      <a:lnTo>
                        <a:pt x="346" y="96"/>
                      </a:lnTo>
                      <a:lnTo>
                        <a:pt x="358" y="90"/>
                      </a:lnTo>
                      <a:lnTo>
                        <a:pt x="370" y="85"/>
                      </a:lnTo>
                      <a:lnTo>
                        <a:pt x="379" y="82"/>
                      </a:lnTo>
                      <a:lnTo>
                        <a:pt x="387" y="80"/>
                      </a:lnTo>
                      <a:lnTo>
                        <a:pt x="392" y="80"/>
                      </a:lnTo>
                      <a:lnTo>
                        <a:pt x="395" y="82"/>
                      </a:lnTo>
                      <a:lnTo>
                        <a:pt x="389" y="91"/>
                      </a:lnTo>
                      <a:lnTo>
                        <a:pt x="384" y="100"/>
                      </a:lnTo>
                      <a:lnTo>
                        <a:pt x="378" y="110"/>
                      </a:lnTo>
                      <a:lnTo>
                        <a:pt x="372" y="118"/>
                      </a:lnTo>
                      <a:lnTo>
                        <a:pt x="366" y="127"/>
                      </a:lnTo>
                      <a:lnTo>
                        <a:pt x="359" y="135"/>
                      </a:lnTo>
                      <a:lnTo>
                        <a:pt x="352" y="143"/>
                      </a:lnTo>
                      <a:lnTo>
                        <a:pt x="344" y="151"/>
                      </a:lnTo>
                      <a:lnTo>
                        <a:pt x="328" y="166"/>
                      </a:lnTo>
                      <a:lnTo>
                        <a:pt x="308" y="183"/>
                      </a:lnTo>
                      <a:lnTo>
                        <a:pt x="285" y="203"/>
                      </a:lnTo>
                      <a:lnTo>
                        <a:pt x="258" y="225"/>
                      </a:lnTo>
                      <a:lnTo>
                        <a:pt x="229" y="247"/>
                      </a:lnTo>
                      <a:lnTo>
                        <a:pt x="200" y="270"/>
                      </a:lnTo>
                      <a:lnTo>
                        <a:pt x="170" y="293"/>
                      </a:lnTo>
                      <a:lnTo>
                        <a:pt x="141" y="315"/>
                      </a:lnTo>
                      <a:lnTo>
                        <a:pt x="112" y="337"/>
                      </a:lnTo>
                      <a:lnTo>
                        <a:pt x="85" y="358"/>
                      </a:lnTo>
                      <a:lnTo>
                        <a:pt x="61" y="377"/>
                      </a:lnTo>
                      <a:lnTo>
                        <a:pt x="39" y="394"/>
                      </a:lnTo>
                      <a:lnTo>
                        <a:pt x="22" y="409"/>
                      </a:lnTo>
                      <a:lnTo>
                        <a:pt x="9" y="421"/>
                      </a:lnTo>
                      <a:lnTo>
                        <a:pt x="1" y="429"/>
                      </a:lnTo>
                      <a:lnTo>
                        <a:pt x="0" y="433"/>
                      </a:lnTo>
                      <a:lnTo>
                        <a:pt x="8" y="436"/>
                      </a:lnTo>
                      <a:lnTo>
                        <a:pt x="21" y="435"/>
                      </a:lnTo>
                      <a:lnTo>
                        <a:pt x="38" y="430"/>
                      </a:lnTo>
                      <a:lnTo>
                        <a:pt x="58" y="423"/>
                      </a:lnTo>
                      <a:lnTo>
                        <a:pt x="77" y="416"/>
                      </a:lnTo>
                      <a:lnTo>
                        <a:pt x="96" y="408"/>
                      </a:lnTo>
                      <a:lnTo>
                        <a:pt x="109" y="401"/>
                      </a:lnTo>
                      <a:lnTo>
                        <a:pt x="118" y="397"/>
                      </a:lnTo>
                      <a:lnTo>
                        <a:pt x="141" y="385"/>
                      </a:lnTo>
                      <a:lnTo>
                        <a:pt x="165" y="372"/>
                      </a:lnTo>
                      <a:lnTo>
                        <a:pt x="189" y="360"/>
                      </a:lnTo>
                      <a:lnTo>
                        <a:pt x="213" y="346"/>
                      </a:lnTo>
                      <a:lnTo>
                        <a:pt x="237" y="331"/>
                      </a:lnTo>
                      <a:lnTo>
                        <a:pt x="261" y="316"/>
                      </a:lnTo>
                      <a:lnTo>
                        <a:pt x="285" y="301"/>
                      </a:lnTo>
                      <a:lnTo>
                        <a:pt x="309" y="284"/>
                      </a:lnTo>
                      <a:lnTo>
                        <a:pt x="331" y="266"/>
                      </a:lnTo>
                      <a:lnTo>
                        <a:pt x="352" y="249"/>
                      </a:lnTo>
                      <a:lnTo>
                        <a:pt x="373" y="229"/>
                      </a:lnTo>
                      <a:lnTo>
                        <a:pt x="393" y="210"/>
                      </a:lnTo>
                      <a:lnTo>
                        <a:pt x="410" y="189"/>
                      </a:lnTo>
                      <a:lnTo>
                        <a:pt x="426" y="168"/>
                      </a:lnTo>
                      <a:lnTo>
                        <a:pt x="441" y="145"/>
                      </a:lnTo>
                      <a:lnTo>
                        <a:pt x="454" y="122"/>
                      </a:lnTo>
                      <a:lnTo>
                        <a:pt x="513" y="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 rot="712586">
                  <a:off x="2564" y="1591"/>
                  <a:ext cx="236" cy="229"/>
                </a:xfrm>
                <a:custGeom>
                  <a:avLst/>
                  <a:gdLst/>
                  <a:ahLst/>
                  <a:cxnLst>
                    <a:cxn ang="0">
                      <a:pos x="405" y="40"/>
                    </a:cxn>
                    <a:cxn ang="0">
                      <a:pos x="368" y="104"/>
                    </a:cxn>
                    <a:cxn ang="0">
                      <a:pos x="330" y="161"/>
                    </a:cxn>
                    <a:cxn ang="0">
                      <a:pos x="287" y="219"/>
                    </a:cxn>
                    <a:cxn ang="0">
                      <a:pos x="257" y="252"/>
                    </a:cxn>
                    <a:cxn ang="0">
                      <a:pos x="233" y="271"/>
                    </a:cxn>
                    <a:cxn ang="0">
                      <a:pos x="195" y="300"/>
                    </a:cxn>
                    <a:cxn ang="0">
                      <a:pos x="148" y="334"/>
                    </a:cxn>
                    <a:cxn ang="0">
                      <a:pos x="99" y="371"/>
                    </a:cxn>
                    <a:cxn ang="0">
                      <a:pos x="54" y="407"/>
                    </a:cxn>
                    <a:cxn ang="0">
                      <a:pos x="19" y="436"/>
                    </a:cxn>
                    <a:cxn ang="0">
                      <a:pos x="1" y="454"/>
                    </a:cxn>
                    <a:cxn ang="0">
                      <a:pos x="3" y="458"/>
                    </a:cxn>
                    <a:cxn ang="0">
                      <a:pos x="23" y="451"/>
                    </a:cxn>
                    <a:cxn ang="0">
                      <a:pos x="53" y="434"/>
                    </a:cxn>
                    <a:cxn ang="0">
                      <a:pos x="90" y="414"/>
                    </a:cxn>
                    <a:cxn ang="0">
                      <a:pos x="129" y="391"/>
                    </a:cxn>
                    <a:cxn ang="0">
                      <a:pos x="166" y="369"/>
                    </a:cxn>
                    <a:cxn ang="0">
                      <a:pos x="196" y="350"/>
                    </a:cxn>
                    <a:cxn ang="0">
                      <a:pos x="215" y="338"/>
                    </a:cxn>
                    <a:cxn ang="0">
                      <a:pos x="235" y="320"/>
                    </a:cxn>
                    <a:cxn ang="0">
                      <a:pos x="272" y="292"/>
                    </a:cxn>
                    <a:cxn ang="0">
                      <a:pos x="312" y="262"/>
                    </a:cxn>
                    <a:cxn ang="0">
                      <a:pos x="352" y="232"/>
                    </a:cxn>
                    <a:cxn ang="0">
                      <a:pos x="390" y="198"/>
                    </a:cxn>
                    <a:cxn ang="0">
                      <a:pos x="424" y="164"/>
                    </a:cxn>
                    <a:cxn ang="0">
                      <a:pos x="450" y="126"/>
                    </a:cxn>
                    <a:cxn ang="0">
                      <a:pos x="466" y="85"/>
                    </a:cxn>
                    <a:cxn ang="0">
                      <a:pos x="470" y="60"/>
                    </a:cxn>
                    <a:cxn ang="0">
                      <a:pos x="463" y="42"/>
                    </a:cxn>
                    <a:cxn ang="0">
                      <a:pos x="450" y="20"/>
                    </a:cxn>
                    <a:cxn ang="0">
                      <a:pos x="440" y="4"/>
                    </a:cxn>
                    <a:cxn ang="0">
                      <a:pos x="433" y="0"/>
                    </a:cxn>
                    <a:cxn ang="0">
                      <a:pos x="427" y="2"/>
                    </a:cxn>
                    <a:cxn ang="0">
                      <a:pos x="425" y="6"/>
                    </a:cxn>
                  </a:cxnLst>
                  <a:rect l="0" t="0" r="r" b="b"/>
                  <a:pathLst>
                    <a:path w="471" h="458">
                      <a:moveTo>
                        <a:pt x="425" y="6"/>
                      </a:moveTo>
                      <a:lnTo>
                        <a:pt x="405" y="40"/>
                      </a:lnTo>
                      <a:lnTo>
                        <a:pt x="386" y="73"/>
                      </a:lnTo>
                      <a:lnTo>
                        <a:pt x="368" y="104"/>
                      </a:lnTo>
                      <a:lnTo>
                        <a:pt x="350" y="133"/>
                      </a:lnTo>
                      <a:lnTo>
                        <a:pt x="330" y="161"/>
                      </a:lnTo>
                      <a:lnTo>
                        <a:pt x="310" y="189"/>
                      </a:lnTo>
                      <a:lnTo>
                        <a:pt x="287" y="219"/>
                      </a:lnTo>
                      <a:lnTo>
                        <a:pt x="261" y="249"/>
                      </a:lnTo>
                      <a:lnTo>
                        <a:pt x="257" y="252"/>
                      </a:lnTo>
                      <a:lnTo>
                        <a:pt x="248" y="260"/>
                      </a:lnTo>
                      <a:lnTo>
                        <a:pt x="233" y="271"/>
                      </a:lnTo>
                      <a:lnTo>
                        <a:pt x="215" y="284"/>
                      </a:lnTo>
                      <a:lnTo>
                        <a:pt x="195" y="300"/>
                      </a:lnTo>
                      <a:lnTo>
                        <a:pt x="173" y="316"/>
                      </a:lnTo>
                      <a:lnTo>
                        <a:pt x="148" y="334"/>
                      </a:lnTo>
                      <a:lnTo>
                        <a:pt x="124" y="353"/>
                      </a:lnTo>
                      <a:lnTo>
                        <a:pt x="99" y="371"/>
                      </a:lnTo>
                      <a:lnTo>
                        <a:pt x="76" y="390"/>
                      </a:lnTo>
                      <a:lnTo>
                        <a:pt x="54" y="407"/>
                      </a:lnTo>
                      <a:lnTo>
                        <a:pt x="36" y="422"/>
                      </a:lnTo>
                      <a:lnTo>
                        <a:pt x="19" y="436"/>
                      </a:lnTo>
                      <a:lnTo>
                        <a:pt x="8" y="446"/>
                      </a:lnTo>
                      <a:lnTo>
                        <a:pt x="1" y="454"/>
                      </a:lnTo>
                      <a:lnTo>
                        <a:pt x="0" y="458"/>
                      </a:lnTo>
                      <a:lnTo>
                        <a:pt x="3" y="458"/>
                      </a:lnTo>
                      <a:lnTo>
                        <a:pt x="11" y="455"/>
                      </a:lnTo>
                      <a:lnTo>
                        <a:pt x="23" y="451"/>
                      </a:lnTo>
                      <a:lnTo>
                        <a:pt x="37" y="444"/>
                      </a:lnTo>
                      <a:lnTo>
                        <a:pt x="53" y="434"/>
                      </a:lnTo>
                      <a:lnTo>
                        <a:pt x="71" y="425"/>
                      </a:lnTo>
                      <a:lnTo>
                        <a:pt x="90" y="414"/>
                      </a:lnTo>
                      <a:lnTo>
                        <a:pt x="109" y="402"/>
                      </a:lnTo>
                      <a:lnTo>
                        <a:pt x="129" y="391"/>
                      </a:lnTo>
                      <a:lnTo>
                        <a:pt x="147" y="379"/>
                      </a:lnTo>
                      <a:lnTo>
                        <a:pt x="166" y="369"/>
                      </a:lnTo>
                      <a:lnTo>
                        <a:pt x="182" y="358"/>
                      </a:lnTo>
                      <a:lnTo>
                        <a:pt x="196" y="350"/>
                      </a:lnTo>
                      <a:lnTo>
                        <a:pt x="207" y="342"/>
                      </a:lnTo>
                      <a:lnTo>
                        <a:pt x="215" y="338"/>
                      </a:lnTo>
                      <a:lnTo>
                        <a:pt x="219" y="334"/>
                      </a:lnTo>
                      <a:lnTo>
                        <a:pt x="235" y="320"/>
                      </a:lnTo>
                      <a:lnTo>
                        <a:pt x="253" y="305"/>
                      </a:lnTo>
                      <a:lnTo>
                        <a:pt x="272" y="292"/>
                      </a:lnTo>
                      <a:lnTo>
                        <a:pt x="291" y="277"/>
                      </a:lnTo>
                      <a:lnTo>
                        <a:pt x="312" y="262"/>
                      </a:lnTo>
                      <a:lnTo>
                        <a:pt x="332" y="247"/>
                      </a:lnTo>
                      <a:lnTo>
                        <a:pt x="352" y="232"/>
                      </a:lnTo>
                      <a:lnTo>
                        <a:pt x="371" y="216"/>
                      </a:lnTo>
                      <a:lnTo>
                        <a:pt x="390" y="198"/>
                      </a:lnTo>
                      <a:lnTo>
                        <a:pt x="408" y="181"/>
                      </a:lnTo>
                      <a:lnTo>
                        <a:pt x="424" y="164"/>
                      </a:lnTo>
                      <a:lnTo>
                        <a:pt x="438" y="145"/>
                      </a:lnTo>
                      <a:lnTo>
                        <a:pt x="450" y="126"/>
                      </a:lnTo>
                      <a:lnTo>
                        <a:pt x="459" y="106"/>
                      </a:lnTo>
                      <a:lnTo>
                        <a:pt x="466" y="85"/>
                      </a:lnTo>
                      <a:lnTo>
                        <a:pt x="471" y="63"/>
                      </a:lnTo>
                      <a:lnTo>
                        <a:pt x="470" y="60"/>
                      </a:lnTo>
                      <a:lnTo>
                        <a:pt x="468" y="52"/>
                      </a:lnTo>
                      <a:lnTo>
                        <a:pt x="463" y="42"/>
                      </a:lnTo>
                      <a:lnTo>
                        <a:pt x="457" y="31"/>
                      </a:lnTo>
                      <a:lnTo>
                        <a:pt x="450" y="20"/>
                      </a:lnTo>
                      <a:lnTo>
                        <a:pt x="446" y="10"/>
                      </a:lnTo>
                      <a:lnTo>
                        <a:pt x="440" y="4"/>
                      </a:lnTo>
                      <a:lnTo>
                        <a:pt x="438" y="0"/>
                      </a:lnTo>
                      <a:lnTo>
                        <a:pt x="433" y="0"/>
                      </a:lnTo>
                      <a:lnTo>
                        <a:pt x="429" y="1"/>
                      </a:lnTo>
                      <a:lnTo>
                        <a:pt x="427" y="2"/>
                      </a:lnTo>
                      <a:lnTo>
                        <a:pt x="425" y="6"/>
                      </a:lnTo>
                      <a:lnTo>
                        <a:pt x="425" y="6"/>
                      </a:lnTo>
                      <a:close/>
                    </a:path>
                  </a:pathLst>
                </a:custGeom>
                <a:solidFill>
                  <a:srgbClr val="FFF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 rot="712586">
                  <a:off x="2522" y="1482"/>
                  <a:ext cx="944" cy="1145"/>
                </a:xfrm>
                <a:custGeom>
                  <a:avLst/>
                  <a:gdLst/>
                  <a:ahLst/>
                  <a:cxnLst>
                    <a:cxn ang="0">
                      <a:pos x="1529" y="1633"/>
                    </a:cxn>
                    <a:cxn ang="0">
                      <a:pos x="1058" y="1039"/>
                    </a:cxn>
                    <a:cxn ang="0">
                      <a:pos x="684" y="554"/>
                    </a:cxn>
                    <a:cxn ang="0">
                      <a:pos x="616" y="247"/>
                    </a:cxn>
                    <a:cxn ang="0">
                      <a:pos x="614" y="63"/>
                    </a:cxn>
                    <a:cxn ang="0">
                      <a:pos x="518" y="2"/>
                    </a:cxn>
                    <a:cxn ang="0">
                      <a:pos x="352" y="41"/>
                    </a:cxn>
                    <a:cxn ang="0">
                      <a:pos x="183" y="144"/>
                    </a:cxn>
                    <a:cxn ang="0">
                      <a:pos x="109" y="346"/>
                    </a:cxn>
                    <a:cxn ang="0">
                      <a:pos x="289" y="156"/>
                    </a:cxn>
                    <a:cxn ang="0">
                      <a:pos x="471" y="61"/>
                    </a:cxn>
                    <a:cxn ang="0">
                      <a:pos x="546" y="108"/>
                    </a:cxn>
                    <a:cxn ang="0">
                      <a:pos x="360" y="287"/>
                    </a:cxn>
                    <a:cxn ang="0">
                      <a:pos x="121" y="444"/>
                    </a:cxn>
                    <a:cxn ang="0">
                      <a:pos x="92" y="387"/>
                    </a:cxn>
                    <a:cxn ang="0">
                      <a:pos x="117" y="515"/>
                    </a:cxn>
                    <a:cxn ang="0">
                      <a:pos x="200" y="470"/>
                    </a:cxn>
                    <a:cxn ang="0">
                      <a:pos x="377" y="347"/>
                    </a:cxn>
                    <a:cxn ang="0">
                      <a:pos x="533" y="197"/>
                    </a:cxn>
                    <a:cxn ang="0">
                      <a:pos x="563" y="226"/>
                    </a:cxn>
                    <a:cxn ang="0">
                      <a:pos x="365" y="419"/>
                    </a:cxn>
                    <a:cxn ang="0">
                      <a:pos x="136" y="539"/>
                    </a:cxn>
                    <a:cxn ang="0">
                      <a:pos x="226" y="581"/>
                    </a:cxn>
                    <a:cxn ang="0">
                      <a:pos x="374" y="630"/>
                    </a:cxn>
                    <a:cxn ang="0">
                      <a:pos x="492" y="729"/>
                    </a:cxn>
                    <a:cxn ang="0">
                      <a:pos x="603" y="765"/>
                    </a:cxn>
                    <a:cxn ang="0">
                      <a:pos x="633" y="733"/>
                    </a:cxn>
                    <a:cxn ang="0">
                      <a:pos x="608" y="719"/>
                    </a:cxn>
                    <a:cxn ang="0">
                      <a:pos x="539" y="687"/>
                    </a:cxn>
                    <a:cxn ang="0">
                      <a:pos x="578" y="666"/>
                    </a:cxn>
                    <a:cxn ang="0">
                      <a:pos x="540" y="650"/>
                    </a:cxn>
                    <a:cxn ang="0">
                      <a:pos x="470" y="619"/>
                    </a:cxn>
                    <a:cxn ang="0">
                      <a:pos x="518" y="602"/>
                    </a:cxn>
                    <a:cxn ang="0">
                      <a:pos x="465" y="587"/>
                    </a:cxn>
                    <a:cxn ang="0">
                      <a:pos x="381" y="553"/>
                    </a:cxn>
                    <a:cxn ang="0">
                      <a:pos x="375" y="500"/>
                    </a:cxn>
                    <a:cxn ang="0">
                      <a:pos x="541" y="356"/>
                    </a:cxn>
                    <a:cxn ang="0">
                      <a:pos x="565" y="498"/>
                    </a:cxn>
                    <a:cxn ang="0">
                      <a:pos x="564" y="569"/>
                    </a:cxn>
                    <a:cxn ang="0">
                      <a:pos x="602" y="621"/>
                    </a:cxn>
                    <a:cxn ang="0">
                      <a:pos x="623" y="620"/>
                    </a:cxn>
                    <a:cxn ang="0">
                      <a:pos x="655" y="713"/>
                    </a:cxn>
                    <a:cxn ang="0">
                      <a:pos x="684" y="669"/>
                    </a:cxn>
                    <a:cxn ang="0">
                      <a:pos x="830" y="847"/>
                    </a:cxn>
                    <a:cxn ang="0">
                      <a:pos x="1050" y="1119"/>
                    </a:cxn>
                    <a:cxn ang="0">
                      <a:pos x="1330" y="1473"/>
                    </a:cxn>
                    <a:cxn ang="0">
                      <a:pos x="1604" y="1831"/>
                    </a:cxn>
                    <a:cxn ang="0">
                      <a:pos x="1608" y="2022"/>
                    </a:cxn>
                    <a:cxn ang="0">
                      <a:pos x="1331" y="1719"/>
                    </a:cxn>
                    <a:cxn ang="0">
                      <a:pos x="1049" y="1356"/>
                    </a:cxn>
                    <a:cxn ang="0">
                      <a:pos x="772" y="994"/>
                    </a:cxn>
                    <a:cxn ang="0">
                      <a:pos x="641" y="816"/>
                    </a:cxn>
                    <a:cxn ang="0">
                      <a:pos x="715" y="1030"/>
                    </a:cxn>
                    <a:cxn ang="0">
                      <a:pos x="1122" y="1569"/>
                    </a:cxn>
                    <a:cxn ang="0">
                      <a:pos x="1494" y="2040"/>
                    </a:cxn>
                    <a:cxn ang="0">
                      <a:pos x="1675" y="2110"/>
                    </a:cxn>
                    <a:cxn ang="0">
                      <a:pos x="1673" y="2030"/>
                    </a:cxn>
                    <a:cxn ang="0">
                      <a:pos x="1813" y="2207"/>
                    </a:cxn>
                    <a:cxn ang="0">
                      <a:pos x="1633" y="2171"/>
                    </a:cxn>
                    <a:cxn ang="0">
                      <a:pos x="1855" y="2279"/>
                    </a:cxn>
                    <a:cxn ang="0">
                      <a:pos x="1817" y="2004"/>
                    </a:cxn>
                  </a:cxnLst>
                  <a:rect l="0" t="0" r="r" b="b"/>
                  <a:pathLst>
                    <a:path w="1888" h="2291">
                      <a:moveTo>
                        <a:pt x="1814" y="1991"/>
                      </a:moveTo>
                      <a:lnTo>
                        <a:pt x="1798" y="1970"/>
                      </a:lnTo>
                      <a:lnTo>
                        <a:pt x="1778" y="1946"/>
                      </a:lnTo>
                      <a:lnTo>
                        <a:pt x="1756" y="1917"/>
                      </a:lnTo>
                      <a:lnTo>
                        <a:pt x="1730" y="1885"/>
                      </a:lnTo>
                      <a:lnTo>
                        <a:pt x="1702" y="1849"/>
                      </a:lnTo>
                      <a:lnTo>
                        <a:pt x="1672" y="1811"/>
                      </a:lnTo>
                      <a:lnTo>
                        <a:pt x="1639" y="1770"/>
                      </a:lnTo>
                      <a:lnTo>
                        <a:pt x="1604" y="1727"/>
                      </a:lnTo>
                      <a:lnTo>
                        <a:pt x="1567" y="1681"/>
                      </a:lnTo>
                      <a:lnTo>
                        <a:pt x="1529" y="1633"/>
                      </a:lnTo>
                      <a:lnTo>
                        <a:pt x="1489" y="1583"/>
                      </a:lnTo>
                      <a:lnTo>
                        <a:pt x="1449" y="1531"/>
                      </a:lnTo>
                      <a:lnTo>
                        <a:pt x="1406" y="1478"/>
                      </a:lnTo>
                      <a:lnTo>
                        <a:pt x="1364" y="1425"/>
                      </a:lnTo>
                      <a:lnTo>
                        <a:pt x="1321" y="1370"/>
                      </a:lnTo>
                      <a:lnTo>
                        <a:pt x="1277" y="1315"/>
                      </a:lnTo>
                      <a:lnTo>
                        <a:pt x="1232" y="1259"/>
                      </a:lnTo>
                      <a:lnTo>
                        <a:pt x="1189" y="1204"/>
                      </a:lnTo>
                      <a:lnTo>
                        <a:pt x="1145" y="1149"/>
                      </a:lnTo>
                      <a:lnTo>
                        <a:pt x="1101" y="1094"/>
                      </a:lnTo>
                      <a:lnTo>
                        <a:pt x="1058" y="1039"/>
                      </a:lnTo>
                      <a:lnTo>
                        <a:pt x="1016" y="985"/>
                      </a:lnTo>
                      <a:lnTo>
                        <a:pt x="975" y="933"/>
                      </a:lnTo>
                      <a:lnTo>
                        <a:pt x="935" y="883"/>
                      </a:lnTo>
                      <a:lnTo>
                        <a:pt x="897" y="833"/>
                      </a:lnTo>
                      <a:lnTo>
                        <a:pt x="860" y="786"/>
                      </a:lnTo>
                      <a:lnTo>
                        <a:pt x="825" y="740"/>
                      </a:lnTo>
                      <a:lnTo>
                        <a:pt x="792" y="697"/>
                      </a:lnTo>
                      <a:lnTo>
                        <a:pt x="761" y="657"/>
                      </a:lnTo>
                      <a:lnTo>
                        <a:pt x="732" y="620"/>
                      </a:lnTo>
                      <a:lnTo>
                        <a:pt x="707" y="585"/>
                      </a:lnTo>
                      <a:lnTo>
                        <a:pt x="684" y="554"/>
                      </a:lnTo>
                      <a:lnTo>
                        <a:pt x="669" y="529"/>
                      </a:lnTo>
                      <a:lnTo>
                        <a:pt x="654" y="495"/>
                      </a:lnTo>
                      <a:lnTo>
                        <a:pt x="641" y="459"/>
                      </a:lnTo>
                      <a:lnTo>
                        <a:pt x="629" y="419"/>
                      </a:lnTo>
                      <a:lnTo>
                        <a:pt x="618" y="379"/>
                      </a:lnTo>
                      <a:lnTo>
                        <a:pt x="609" y="341"/>
                      </a:lnTo>
                      <a:lnTo>
                        <a:pt x="602" y="307"/>
                      </a:lnTo>
                      <a:lnTo>
                        <a:pt x="598" y="278"/>
                      </a:lnTo>
                      <a:lnTo>
                        <a:pt x="605" y="267"/>
                      </a:lnTo>
                      <a:lnTo>
                        <a:pt x="610" y="257"/>
                      </a:lnTo>
                      <a:lnTo>
                        <a:pt x="616" y="247"/>
                      </a:lnTo>
                      <a:lnTo>
                        <a:pt x="622" y="235"/>
                      </a:lnTo>
                      <a:lnTo>
                        <a:pt x="628" y="225"/>
                      </a:lnTo>
                      <a:lnTo>
                        <a:pt x="632" y="213"/>
                      </a:lnTo>
                      <a:lnTo>
                        <a:pt x="637" y="203"/>
                      </a:lnTo>
                      <a:lnTo>
                        <a:pt x="641" y="191"/>
                      </a:lnTo>
                      <a:lnTo>
                        <a:pt x="641" y="174"/>
                      </a:lnTo>
                      <a:lnTo>
                        <a:pt x="638" y="152"/>
                      </a:lnTo>
                      <a:lnTo>
                        <a:pt x="632" y="129"/>
                      </a:lnTo>
                      <a:lnTo>
                        <a:pt x="626" y="105"/>
                      </a:lnTo>
                      <a:lnTo>
                        <a:pt x="620" y="82"/>
                      </a:lnTo>
                      <a:lnTo>
                        <a:pt x="614" y="63"/>
                      </a:lnTo>
                      <a:lnTo>
                        <a:pt x="609" y="51"/>
                      </a:lnTo>
                      <a:lnTo>
                        <a:pt x="608" y="46"/>
                      </a:lnTo>
                      <a:lnTo>
                        <a:pt x="605" y="43"/>
                      </a:lnTo>
                      <a:lnTo>
                        <a:pt x="595" y="37"/>
                      </a:lnTo>
                      <a:lnTo>
                        <a:pt x="584" y="29"/>
                      </a:lnTo>
                      <a:lnTo>
                        <a:pt x="570" y="21"/>
                      </a:lnTo>
                      <a:lnTo>
                        <a:pt x="556" y="13"/>
                      </a:lnTo>
                      <a:lnTo>
                        <a:pt x="544" y="7"/>
                      </a:lnTo>
                      <a:lnTo>
                        <a:pt x="535" y="2"/>
                      </a:lnTo>
                      <a:lnTo>
                        <a:pt x="532" y="0"/>
                      </a:lnTo>
                      <a:lnTo>
                        <a:pt x="518" y="2"/>
                      </a:lnTo>
                      <a:lnTo>
                        <a:pt x="506" y="3"/>
                      </a:lnTo>
                      <a:lnTo>
                        <a:pt x="492" y="5"/>
                      </a:lnTo>
                      <a:lnTo>
                        <a:pt x="478" y="6"/>
                      </a:lnTo>
                      <a:lnTo>
                        <a:pt x="465" y="7"/>
                      </a:lnTo>
                      <a:lnTo>
                        <a:pt x="451" y="8"/>
                      </a:lnTo>
                      <a:lnTo>
                        <a:pt x="439" y="12"/>
                      </a:lnTo>
                      <a:lnTo>
                        <a:pt x="426" y="15"/>
                      </a:lnTo>
                      <a:lnTo>
                        <a:pt x="406" y="21"/>
                      </a:lnTo>
                      <a:lnTo>
                        <a:pt x="388" y="28"/>
                      </a:lnTo>
                      <a:lnTo>
                        <a:pt x="371" y="35"/>
                      </a:lnTo>
                      <a:lnTo>
                        <a:pt x="352" y="41"/>
                      </a:lnTo>
                      <a:lnTo>
                        <a:pt x="335" y="48"/>
                      </a:lnTo>
                      <a:lnTo>
                        <a:pt x="318" y="56"/>
                      </a:lnTo>
                      <a:lnTo>
                        <a:pt x="302" y="63"/>
                      </a:lnTo>
                      <a:lnTo>
                        <a:pt x="286" y="71"/>
                      </a:lnTo>
                      <a:lnTo>
                        <a:pt x="269" y="81"/>
                      </a:lnTo>
                      <a:lnTo>
                        <a:pt x="254" y="90"/>
                      </a:lnTo>
                      <a:lnTo>
                        <a:pt x="239" y="99"/>
                      </a:lnTo>
                      <a:lnTo>
                        <a:pt x="225" y="109"/>
                      </a:lnTo>
                      <a:lnTo>
                        <a:pt x="211" y="120"/>
                      </a:lnTo>
                      <a:lnTo>
                        <a:pt x="197" y="131"/>
                      </a:lnTo>
                      <a:lnTo>
                        <a:pt x="183" y="144"/>
                      </a:lnTo>
                      <a:lnTo>
                        <a:pt x="170" y="157"/>
                      </a:lnTo>
                      <a:lnTo>
                        <a:pt x="150" y="179"/>
                      </a:lnTo>
                      <a:lnTo>
                        <a:pt x="130" y="202"/>
                      </a:lnTo>
                      <a:lnTo>
                        <a:pt x="109" y="227"/>
                      </a:lnTo>
                      <a:lnTo>
                        <a:pt x="91" y="254"/>
                      </a:lnTo>
                      <a:lnTo>
                        <a:pt x="72" y="281"/>
                      </a:lnTo>
                      <a:lnTo>
                        <a:pt x="56" y="309"/>
                      </a:lnTo>
                      <a:lnTo>
                        <a:pt x="40" y="339"/>
                      </a:lnTo>
                      <a:lnTo>
                        <a:pt x="28" y="369"/>
                      </a:lnTo>
                      <a:lnTo>
                        <a:pt x="98" y="369"/>
                      </a:lnTo>
                      <a:lnTo>
                        <a:pt x="109" y="346"/>
                      </a:lnTo>
                      <a:lnTo>
                        <a:pt x="122" y="325"/>
                      </a:lnTo>
                      <a:lnTo>
                        <a:pt x="137" y="303"/>
                      </a:lnTo>
                      <a:lnTo>
                        <a:pt x="153" y="283"/>
                      </a:lnTo>
                      <a:lnTo>
                        <a:pt x="169" y="264"/>
                      </a:lnTo>
                      <a:lnTo>
                        <a:pt x="187" y="244"/>
                      </a:lnTo>
                      <a:lnTo>
                        <a:pt x="205" y="225"/>
                      </a:lnTo>
                      <a:lnTo>
                        <a:pt x="222" y="206"/>
                      </a:lnTo>
                      <a:lnTo>
                        <a:pt x="236" y="194"/>
                      </a:lnTo>
                      <a:lnTo>
                        <a:pt x="252" y="181"/>
                      </a:lnTo>
                      <a:lnTo>
                        <a:pt x="269" y="168"/>
                      </a:lnTo>
                      <a:lnTo>
                        <a:pt x="289" y="156"/>
                      </a:lnTo>
                      <a:lnTo>
                        <a:pt x="310" y="144"/>
                      </a:lnTo>
                      <a:lnTo>
                        <a:pt x="330" y="133"/>
                      </a:lnTo>
                      <a:lnTo>
                        <a:pt x="352" y="121"/>
                      </a:lnTo>
                      <a:lnTo>
                        <a:pt x="373" y="111"/>
                      </a:lnTo>
                      <a:lnTo>
                        <a:pt x="393" y="101"/>
                      </a:lnTo>
                      <a:lnTo>
                        <a:pt x="412" y="92"/>
                      </a:lnTo>
                      <a:lnTo>
                        <a:pt x="430" y="84"/>
                      </a:lnTo>
                      <a:lnTo>
                        <a:pt x="444" y="76"/>
                      </a:lnTo>
                      <a:lnTo>
                        <a:pt x="456" y="70"/>
                      </a:lnTo>
                      <a:lnTo>
                        <a:pt x="466" y="65"/>
                      </a:lnTo>
                      <a:lnTo>
                        <a:pt x="471" y="61"/>
                      </a:lnTo>
                      <a:lnTo>
                        <a:pt x="473" y="58"/>
                      </a:lnTo>
                      <a:lnTo>
                        <a:pt x="483" y="58"/>
                      </a:lnTo>
                      <a:lnTo>
                        <a:pt x="495" y="58"/>
                      </a:lnTo>
                      <a:lnTo>
                        <a:pt x="510" y="60"/>
                      </a:lnTo>
                      <a:lnTo>
                        <a:pt x="525" y="62"/>
                      </a:lnTo>
                      <a:lnTo>
                        <a:pt x="540" y="66"/>
                      </a:lnTo>
                      <a:lnTo>
                        <a:pt x="552" y="68"/>
                      </a:lnTo>
                      <a:lnTo>
                        <a:pt x="560" y="69"/>
                      </a:lnTo>
                      <a:lnTo>
                        <a:pt x="563" y="70"/>
                      </a:lnTo>
                      <a:lnTo>
                        <a:pt x="556" y="90"/>
                      </a:lnTo>
                      <a:lnTo>
                        <a:pt x="546" y="108"/>
                      </a:lnTo>
                      <a:lnTo>
                        <a:pt x="533" y="126"/>
                      </a:lnTo>
                      <a:lnTo>
                        <a:pt x="518" y="141"/>
                      </a:lnTo>
                      <a:lnTo>
                        <a:pt x="502" y="156"/>
                      </a:lnTo>
                      <a:lnTo>
                        <a:pt x="486" y="169"/>
                      </a:lnTo>
                      <a:lnTo>
                        <a:pt x="470" y="183"/>
                      </a:lnTo>
                      <a:lnTo>
                        <a:pt x="455" y="197"/>
                      </a:lnTo>
                      <a:lnTo>
                        <a:pt x="436" y="215"/>
                      </a:lnTo>
                      <a:lnTo>
                        <a:pt x="418" y="234"/>
                      </a:lnTo>
                      <a:lnTo>
                        <a:pt x="398" y="252"/>
                      </a:lnTo>
                      <a:lnTo>
                        <a:pt x="380" y="270"/>
                      </a:lnTo>
                      <a:lnTo>
                        <a:pt x="360" y="287"/>
                      </a:lnTo>
                      <a:lnTo>
                        <a:pt x="341" y="303"/>
                      </a:lnTo>
                      <a:lnTo>
                        <a:pt x="320" y="319"/>
                      </a:lnTo>
                      <a:lnTo>
                        <a:pt x="301" y="335"/>
                      </a:lnTo>
                      <a:lnTo>
                        <a:pt x="279" y="350"/>
                      </a:lnTo>
                      <a:lnTo>
                        <a:pt x="258" y="365"/>
                      </a:lnTo>
                      <a:lnTo>
                        <a:pt x="236" y="379"/>
                      </a:lnTo>
                      <a:lnTo>
                        <a:pt x="214" y="393"/>
                      </a:lnTo>
                      <a:lnTo>
                        <a:pt x="191" y="407"/>
                      </a:lnTo>
                      <a:lnTo>
                        <a:pt x="168" y="419"/>
                      </a:lnTo>
                      <a:lnTo>
                        <a:pt x="145" y="432"/>
                      </a:lnTo>
                      <a:lnTo>
                        <a:pt x="121" y="444"/>
                      </a:lnTo>
                      <a:lnTo>
                        <a:pt x="116" y="446"/>
                      </a:lnTo>
                      <a:lnTo>
                        <a:pt x="110" y="447"/>
                      </a:lnTo>
                      <a:lnTo>
                        <a:pt x="106" y="449"/>
                      </a:lnTo>
                      <a:lnTo>
                        <a:pt x="100" y="449"/>
                      </a:lnTo>
                      <a:lnTo>
                        <a:pt x="96" y="451"/>
                      </a:lnTo>
                      <a:lnTo>
                        <a:pt x="90" y="451"/>
                      </a:lnTo>
                      <a:lnTo>
                        <a:pt x="84" y="452"/>
                      </a:lnTo>
                      <a:lnTo>
                        <a:pt x="78" y="452"/>
                      </a:lnTo>
                      <a:lnTo>
                        <a:pt x="81" y="433"/>
                      </a:lnTo>
                      <a:lnTo>
                        <a:pt x="85" y="410"/>
                      </a:lnTo>
                      <a:lnTo>
                        <a:pt x="92" y="387"/>
                      </a:lnTo>
                      <a:lnTo>
                        <a:pt x="98" y="369"/>
                      </a:lnTo>
                      <a:lnTo>
                        <a:pt x="28" y="369"/>
                      </a:lnTo>
                      <a:lnTo>
                        <a:pt x="19" y="395"/>
                      </a:lnTo>
                      <a:lnTo>
                        <a:pt x="10" y="426"/>
                      </a:lnTo>
                      <a:lnTo>
                        <a:pt x="3" y="457"/>
                      </a:lnTo>
                      <a:lnTo>
                        <a:pt x="0" y="484"/>
                      </a:lnTo>
                      <a:lnTo>
                        <a:pt x="39" y="513"/>
                      </a:lnTo>
                      <a:lnTo>
                        <a:pt x="46" y="517"/>
                      </a:lnTo>
                      <a:lnTo>
                        <a:pt x="120" y="517"/>
                      </a:lnTo>
                      <a:lnTo>
                        <a:pt x="119" y="516"/>
                      </a:lnTo>
                      <a:lnTo>
                        <a:pt x="117" y="515"/>
                      </a:lnTo>
                      <a:lnTo>
                        <a:pt x="116" y="514"/>
                      </a:lnTo>
                      <a:lnTo>
                        <a:pt x="115" y="513"/>
                      </a:lnTo>
                      <a:lnTo>
                        <a:pt x="114" y="512"/>
                      </a:lnTo>
                      <a:lnTo>
                        <a:pt x="114" y="510"/>
                      </a:lnTo>
                      <a:lnTo>
                        <a:pt x="113" y="509"/>
                      </a:lnTo>
                      <a:lnTo>
                        <a:pt x="112" y="508"/>
                      </a:lnTo>
                      <a:lnTo>
                        <a:pt x="130" y="502"/>
                      </a:lnTo>
                      <a:lnTo>
                        <a:pt x="148" y="495"/>
                      </a:lnTo>
                      <a:lnTo>
                        <a:pt x="166" y="487"/>
                      </a:lnTo>
                      <a:lnTo>
                        <a:pt x="184" y="479"/>
                      </a:lnTo>
                      <a:lnTo>
                        <a:pt x="200" y="470"/>
                      </a:lnTo>
                      <a:lnTo>
                        <a:pt x="218" y="460"/>
                      </a:lnTo>
                      <a:lnTo>
                        <a:pt x="234" y="449"/>
                      </a:lnTo>
                      <a:lnTo>
                        <a:pt x="251" y="439"/>
                      </a:lnTo>
                      <a:lnTo>
                        <a:pt x="267" y="428"/>
                      </a:lnTo>
                      <a:lnTo>
                        <a:pt x="283" y="417"/>
                      </a:lnTo>
                      <a:lnTo>
                        <a:pt x="298" y="404"/>
                      </a:lnTo>
                      <a:lnTo>
                        <a:pt x="314" y="393"/>
                      </a:lnTo>
                      <a:lnTo>
                        <a:pt x="329" y="381"/>
                      </a:lnTo>
                      <a:lnTo>
                        <a:pt x="345" y="370"/>
                      </a:lnTo>
                      <a:lnTo>
                        <a:pt x="362" y="358"/>
                      </a:lnTo>
                      <a:lnTo>
                        <a:pt x="377" y="347"/>
                      </a:lnTo>
                      <a:lnTo>
                        <a:pt x="393" y="335"/>
                      </a:lnTo>
                      <a:lnTo>
                        <a:pt x="408" y="323"/>
                      </a:lnTo>
                      <a:lnTo>
                        <a:pt x="423" y="310"/>
                      </a:lnTo>
                      <a:lnTo>
                        <a:pt x="438" y="297"/>
                      </a:lnTo>
                      <a:lnTo>
                        <a:pt x="453" y="283"/>
                      </a:lnTo>
                      <a:lnTo>
                        <a:pt x="466" y="270"/>
                      </a:lnTo>
                      <a:lnTo>
                        <a:pt x="480" y="256"/>
                      </a:lnTo>
                      <a:lnTo>
                        <a:pt x="494" y="242"/>
                      </a:lnTo>
                      <a:lnTo>
                        <a:pt x="508" y="227"/>
                      </a:lnTo>
                      <a:lnTo>
                        <a:pt x="521" y="212"/>
                      </a:lnTo>
                      <a:lnTo>
                        <a:pt x="533" y="197"/>
                      </a:lnTo>
                      <a:lnTo>
                        <a:pt x="546" y="182"/>
                      </a:lnTo>
                      <a:lnTo>
                        <a:pt x="559" y="166"/>
                      </a:lnTo>
                      <a:lnTo>
                        <a:pt x="571" y="151"/>
                      </a:lnTo>
                      <a:lnTo>
                        <a:pt x="583" y="135"/>
                      </a:lnTo>
                      <a:lnTo>
                        <a:pt x="594" y="119"/>
                      </a:lnTo>
                      <a:lnTo>
                        <a:pt x="595" y="134"/>
                      </a:lnTo>
                      <a:lnTo>
                        <a:pt x="597" y="151"/>
                      </a:lnTo>
                      <a:lnTo>
                        <a:pt x="595" y="168"/>
                      </a:lnTo>
                      <a:lnTo>
                        <a:pt x="591" y="183"/>
                      </a:lnTo>
                      <a:lnTo>
                        <a:pt x="577" y="205"/>
                      </a:lnTo>
                      <a:lnTo>
                        <a:pt x="563" y="226"/>
                      </a:lnTo>
                      <a:lnTo>
                        <a:pt x="548" y="247"/>
                      </a:lnTo>
                      <a:lnTo>
                        <a:pt x="532" y="266"/>
                      </a:lnTo>
                      <a:lnTo>
                        <a:pt x="516" y="286"/>
                      </a:lnTo>
                      <a:lnTo>
                        <a:pt x="499" y="304"/>
                      </a:lnTo>
                      <a:lnTo>
                        <a:pt x="480" y="321"/>
                      </a:lnTo>
                      <a:lnTo>
                        <a:pt x="463" y="339"/>
                      </a:lnTo>
                      <a:lnTo>
                        <a:pt x="443" y="356"/>
                      </a:lnTo>
                      <a:lnTo>
                        <a:pt x="424" y="372"/>
                      </a:lnTo>
                      <a:lnTo>
                        <a:pt x="404" y="388"/>
                      </a:lnTo>
                      <a:lnTo>
                        <a:pt x="385" y="404"/>
                      </a:lnTo>
                      <a:lnTo>
                        <a:pt x="365" y="419"/>
                      </a:lnTo>
                      <a:lnTo>
                        <a:pt x="344" y="434"/>
                      </a:lnTo>
                      <a:lnTo>
                        <a:pt x="324" y="449"/>
                      </a:lnTo>
                      <a:lnTo>
                        <a:pt x="303" y="464"/>
                      </a:lnTo>
                      <a:lnTo>
                        <a:pt x="284" y="477"/>
                      </a:lnTo>
                      <a:lnTo>
                        <a:pt x="265" y="491"/>
                      </a:lnTo>
                      <a:lnTo>
                        <a:pt x="244" y="504"/>
                      </a:lnTo>
                      <a:lnTo>
                        <a:pt x="225" y="515"/>
                      </a:lnTo>
                      <a:lnTo>
                        <a:pt x="203" y="525"/>
                      </a:lnTo>
                      <a:lnTo>
                        <a:pt x="181" y="534"/>
                      </a:lnTo>
                      <a:lnTo>
                        <a:pt x="159" y="538"/>
                      </a:lnTo>
                      <a:lnTo>
                        <a:pt x="136" y="539"/>
                      </a:lnTo>
                      <a:lnTo>
                        <a:pt x="134" y="536"/>
                      </a:lnTo>
                      <a:lnTo>
                        <a:pt x="129" y="529"/>
                      </a:lnTo>
                      <a:lnTo>
                        <a:pt x="123" y="522"/>
                      </a:lnTo>
                      <a:lnTo>
                        <a:pt x="120" y="517"/>
                      </a:lnTo>
                      <a:lnTo>
                        <a:pt x="46" y="517"/>
                      </a:lnTo>
                      <a:lnTo>
                        <a:pt x="167" y="607"/>
                      </a:lnTo>
                      <a:lnTo>
                        <a:pt x="177" y="604"/>
                      </a:lnTo>
                      <a:lnTo>
                        <a:pt x="189" y="598"/>
                      </a:lnTo>
                      <a:lnTo>
                        <a:pt x="201" y="592"/>
                      </a:lnTo>
                      <a:lnTo>
                        <a:pt x="213" y="587"/>
                      </a:lnTo>
                      <a:lnTo>
                        <a:pt x="226" y="581"/>
                      </a:lnTo>
                      <a:lnTo>
                        <a:pt x="237" y="575"/>
                      </a:lnTo>
                      <a:lnTo>
                        <a:pt x="249" y="569"/>
                      </a:lnTo>
                      <a:lnTo>
                        <a:pt x="258" y="565"/>
                      </a:lnTo>
                      <a:lnTo>
                        <a:pt x="268" y="568"/>
                      </a:lnTo>
                      <a:lnTo>
                        <a:pt x="280" y="574"/>
                      </a:lnTo>
                      <a:lnTo>
                        <a:pt x="294" y="581"/>
                      </a:lnTo>
                      <a:lnTo>
                        <a:pt x="309" y="589"/>
                      </a:lnTo>
                      <a:lnTo>
                        <a:pt x="324" y="598"/>
                      </a:lnTo>
                      <a:lnTo>
                        <a:pt x="340" y="608"/>
                      </a:lnTo>
                      <a:lnTo>
                        <a:pt x="357" y="619"/>
                      </a:lnTo>
                      <a:lnTo>
                        <a:pt x="374" y="630"/>
                      </a:lnTo>
                      <a:lnTo>
                        <a:pt x="390" y="642"/>
                      </a:lnTo>
                      <a:lnTo>
                        <a:pt x="406" y="652"/>
                      </a:lnTo>
                      <a:lnTo>
                        <a:pt x="423" y="664"/>
                      </a:lnTo>
                      <a:lnTo>
                        <a:pt x="436" y="675"/>
                      </a:lnTo>
                      <a:lnTo>
                        <a:pt x="450" y="686"/>
                      </a:lnTo>
                      <a:lnTo>
                        <a:pt x="462" y="696"/>
                      </a:lnTo>
                      <a:lnTo>
                        <a:pt x="471" y="705"/>
                      </a:lnTo>
                      <a:lnTo>
                        <a:pt x="479" y="713"/>
                      </a:lnTo>
                      <a:lnTo>
                        <a:pt x="481" y="716"/>
                      </a:lnTo>
                      <a:lnTo>
                        <a:pt x="485" y="721"/>
                      </a:lnTo>
                      <a:lnTo>
                        <a:pt x="492" y="729"/>
                      </a:lnTo>
                      <a:lnTo>
                        <a:pt x="500" y="741"/>
                      </a:lnTo>
                      <a:lnTo>
                        <a:pt x="510" y="755"/>
                      </a:lnTo>
                      <a:lnTo>
                        <a:pt x="521" y="770"/>
                      </a:lnTo>
                      <a:lnTo>
                        <a:pt x="533" y="787"/>
                      </a:lnTo>
                      <a:lnTo>
                        <a:pt x="547" y="805"/>
                      </a:lnTo>
                      <a:lnTo>
                        <a:pt x="635" y="805"/>
                      </a:lnTo>
                      <a:lnTo>
                        <a:pt x="629" y="797"/>
                      </a:lnTo>
                      <a:lnTo>
                        <a:pt x="623" y="789"/>
                      </a:lnTo>
                      <a:lnTo>
                        <a:pt x="616" y="781"/>
                      </a:lnTo>
                      <a:lnTo>
                        <a:pt x="610" y="773"/>
                      </a:lnTo>
                      <a:lnTo>
                        <a:pt x="603" y="765"/>
                      </a:lnTo>
                      <a:lnTo>
                        <a:pt x="598" y="757"/>
                      </a:lnTo>
                      <a:lnTo>
                        <a:pt x="592" y="750"/>
                      </a:lnTo>
                      <a:lnTo>
                        <a:pt x="587" y="743"/>
                      </a:lnTo>
                      <a:lnTo>
                        <a:pt x="593" y="742"/>
                      </a:lnTo>
                      <a:lnTo>
                        <a:pt x="599" y="741"/>
                      </a:lnTo>
                      <a:lnTo>
                        <a:pt x="605" y="740"/>
                      </a:lnTo>
                      <a:lnTo>
                        <a:pt x="610" y="739"/>
                      </a:lnTo>
                      <a:lnTo>
                        <a:pt x="616" y="737"/>
                      </a:lnTo>
                      <a:lnTo>
                        <a:pt x="622" y="736"/>
                      </a:lnTo>
                      <a:lnTo>
                        <a:pt x="628" y="734"/>
                      </a:lnTo>
                      <a:lnTo>
                        <a:pt x="633" y="733"/>
                      </a:lnTo>
                      <a:lnTo>
                        <a:pt x="635" y="733"/>
                      </a:lnTo>
                      <a:lnTo>
                        <a:pt x="636" y="732"/>
                      </a:lnTo>
                      <a:lnTo>
                        <a:pt x="637" y="731"/>
                      </a:lnTo>
                      <a:lnTo>
                        <a:pt x="637" y="729"/>
                      </a:lnTo>
                      <a:lnTo>
                        <a:pt x="636" y="728"/>
                      </a:lnTo>
                      <a:lnTo>
                        <a:pt x="635" y="727"/>
                      </a:lnTo>
                      <a:lnTo>
                        <a:pt x="633" y="726"/>
                      </a:lnTo>
                      <a:lnTo>
                        <a:pt x="632" y="726"/>
                      </a:lnTo>
                      <a:lnTo>
                        <a:pt x="624" y="722"/>
                      </a:lnTo>
                      <a:lnTo>
                        <a:pt x="616" y="720"/>
                      </a:lnTo>
                      <a:lnTo>
                        <a:pt x="608" y="719"/>
                      </a:lnTo>
                      <a:lnTo>
                        <a:pt x="600" y="718"/>
                      </a:lnTo>
                      <a:lnTo>
                        <a:pt x="591" y="718"/>
                      </a:lnTo>
                      <a:lnTo>
                        <a:pt x="583" y="718"/>
                      </a:lnTo>
                      <a:lnTo>
                        <a:pt x="573" y="718"/>
                      </a:lnTo>
                      <a:lnTo>
                        <a:pt x="565" y="718"/>
                      </a:lnTo>
                      <a:lnTo>
                        <a:pt x="561" y="712"/>
                      </a:lnTo>
                      <a:lnTo>
                        <a:pt x="556" y="708"/>
                      </a:lnTo>
                      <a:lnTo>
                        <a:pt x="553" y="702"/>
                      </a:lnTo>
                      <a:lnTo>
                        <a:pt x="548" y="697"/>
                      </a:lnTo>
                      <a:lnTo>
                        <a:pt x="544" y="691"/>
                      </a:lnTo>
                      <a:lnTo>
                        <a:pt x="539" y="687"/>
                      </a:lnTo>
                      <a:lnTo>
                        <a:pt x="534" y="681"/>
                      </a:lnTo>
                      <a:lnTo>
                        <a:pt x="530" y="676"/>
                      </a:lnTo>
                      <a:lnTo>
                        <a:pt x="535" y="675"/>
                      </a:lnTo>
                      <a:lnTo>
                        <a:pt x="541" y="674"/>
                      </a:lnTo>
                      <a:lnTo>
                        <a:pt x="547" y="673"/>
                      </a:lnTo>
                      <a:lnTo>
                        <a:pt x="554" y="672"/>
                      </a:lnTo>
                      <a:lnTo>
                        <a:pt x="560" y="671"/>
                      </a:lnTo>
                      <a:lnTo>
                        <a:pt x="565" y="669"/>
                      </a:lnTo>
                      <a:lnTo>
                        <a:pt x="571" y="667"/>
                      </a:lnTo>
                      <a:lnTo>
                        <a:pt x="577" y="666"/>
                      </a:lnTo>
                      <a:lnTo>
                        <a:pt x="578" y="666"/>
                      </a:lnTo>
                      <a:lnTo>
                        <a:pt x="579" y="665"/>
                      </a:lnTo>
                      <a:lnTo>
                        <a:pt x="580" y="664"/>
                      </a:lnTo>
                      <a:lnTo>
                        <a:pt x="580" y="663"/>
                      </a:lnTo>
                      <a:lnTo>
                        <a:pt x="579" y="661"/>
                      </a:lnTo>
                      <a:lnTo>
                        <a:pt x="578" y="660"/>
                      </a:lnTo>
                      <a:lnTo>
                        <a:pt x="577" y="659"/>
                      </a:lnTo>
                      <a:lnTo>
                        <a:pt x="576" y="659"/>
                      </a:lnTo>
                      <a:lnTo>
                        <a:pt x="567" y="656"/>
                      </a:lnTo>
                      <a:lnTo>
                        <a:pt x="559" y="653"/>
                      </a:lnTo>
                      <a:lnTo>
                        <a:pt x="549" y="651"/>
                      </a:lnTo>
                      <a:lnTo>
                        <a:pt x="540" y="650"/>
                      </a:lnTo>
                      <a:lnTo>
                        <a:pt x="532" y="650"/>
                      </a:lnTo>
                      <a:lnTo>
                        <a:pt x="523" y="650"/>
                      </a:lnTo>
                      <a:lnTo>
                        <a:pt x="514" y="650"/>
                      </a:lnTo>
                      <a:lnTo>
                        <a:pt x="504" y="651"/>
                      </a:lnTo>
                      <a:lnTo>
                        <a:pt x="500" y="646"/>
                      </a:lnTo>
                      <a:lnTo>
                        <a:pt x="495" y="642"/>
                      </a:lnTo>
                      <a:lnTo>
                        <a:pt x="491" y="637"/>
                      </a:lnTo>
                      <a:lnTo>
                        <a:pt x="485" y="633"/>
                      </a:lnTo>
                      <a:lnTo>
                        <a:pt x="480" y="628"/>
                      </a:lnTo>
                      <a:lnTo>
                        <a:pt x="476" y="623"/>
                      </a:lnTo>
                      <a:lnTo>
                        <a:pt x="470" y="619"/>
                      </a:lnTo>
                      <a:lnTo>
                        <a:pt x="465" y="614"/>
                      </a:lnTo>
                      <a:lnTo>
                        <a:pt x="472" y="613"/>
                      </a:lnTo>
                      <a:lnTo>
                        <a:pt x="478" y="612"/>
                      </a:lnTo>
                      <a:lnTo>
                        <a:pt x="485" y="611"/>
                      </a:lnTo>
                      <a:lnTo>
                        <a:pt x="491" y="610"/>
                      </a:lnTo>
                      <a:lnTo>
                        <a:pt x="496" y="608"/>
                      </a:lnTo>
                      <a:lnTo>
                        <a:pt x="503" y="607"/>
                      </a:lnTo>
                      <a:lnTo>
                        <a:pt x="509" y="605"/>
                      </a:lnTo>
                      <a:lnTo>
                        <a:pt x="516" y="604"/>
                      </a:lnTo>
                      <a:lnTo>
                        <a:pt x="517" y="603"/>
                      </a:lnTo>
                      <a:lnTo>
                        <a:pt x="518" y="602"/>
                      </a:lnTo>
                      <a:lnTo>
                        <a:pt x="519" y="600"/>
                      </a:lnTo>
                      <a:lnTo>
                        <a:pt x="519" y="599"/>
                      </a:lnTo>
                      <a:lnTo>
                        <a:pt x="519" y="598"/>
                      </a:lnTo>
                      <a:lnTo>
                        <a:pt x="518" y="597"/>
                      </a:lnTo>
                      <a:lnTo>
                        <a:pt x="517" y="596"/>
                      </a:lnTo>
                      <a:lnTo>
                        <a:pt x="516" y="596"/>
                      </a:lnTo>
                      <a:lnTo>
                        <a:pt x="506" y="592"/>
                      </a:lnTo>
                      <a:lnTo>
                        <a:pt x="496" y="590"/>
                      </a:lnTo>
                      <a:lnTo>
                        <a:pt x="486" y="588"/>
                      </a:lnTo>
                      <a:lnTo>
                        <a:pt x="476" y="587"/>
                      </a:lnTo>
                      <a:lnTo>
                        <a:pt x="465" y="587"/>
                      </a:lnTo>
                      <a:lnTo>
                        <a:pt x="455" y="588"/>
                      </a:lnTo>
                      <a:lnTo>
                        <a:pt x="444" y="588"/>
                      </a:lnTo>
                      <a:lnTo>
                        <a:pt x="434" y="589"/>
                      </a:lnTo>
                      <a:lnTo>
                        <a:pt x="427" y="584"/>
                      </a:lnTo>
                      <a:lnTo>
                        <a:pt x="421" y="580"/>
                      </a:lnTo>
                      <a:lnTo>
                        <a:pt x="415" y="575"/>
                      </a:lnTo>
                      <a:lnTo>
                        <a:pt x="408" y="570"/>
                      </a:lnTo>
                      <a:lnTo>
                        <a:pt x="402" y="566"/>
                      </a:lnTo>
                      <a:lnTo>
                        <a:pt x="395" y="561"/>
                      </a:lnTo>
                      <a:lnTo>
                        <a:pt x="388" y="557"/>
                      </a:lnTo>
                      <a:lnTo>
                        <a:pt x="381" y="553"/>
                      </a:lnTo>
                      <a:lnTo>
                        <a:pt x="374" y="548"/>
                      </a:lnTo>
                      <a:lnTo>
                        <a:pt x="367" y="545"/>
                      </a:lnTo>
                      <a:lnTo>
                        <a:pt x="360" y="542"/>
                      </a:lnTo>
                      <a:lnTo>
                        <a:pt x="354" y="539"/>
                      </a:lnTo>
                      <a:lnTo>
                        <a:pt x="347" y="537"/>
                      </a:lnTo>
                      <a:lnTo>
                        <a:pt x="339" y="535"/>
                      </a:lnTo>
                      <a:lnTo>
                        <a:pt x="332" y="532"/>
                      </a:lnTo>
                      <a:lnTo>
                        <a:pt x="324" y="531"/>
                      </a:lnTo>
                      <a:lnTo>
                        <a:pt x="341" y="521"/>
                      </a:lnTo>
                      <a:lnTo>
                        <a:pt x="358" y="510"/>
                      </a:lnTo>
                      <a:lnTo>
                        <a:pt x="375" y="500"/>
                      </a:lnTo>
                      <a:lnTo>
                        <a:pt x="393" y="489"/>
                      </a:lnTo>
                      <a:lnTo>
                        <a:pt x="409" y="477"/>
                      </a:lnTo>
                      <a:lnTo>
                        <a:pt x="425" y="466"/>
                      </a:lnTo>
                      <a:lnTo>
                        <a:pt x="441" y="453"/>
                      </a:lnTo>
                      <a:lnTo>
                        <a:pt x="456" y="440"/>
                      </a:lnTo>
                      <a:lnTo>
                        <a:pt x="471" y="428"/>
                      </a:lnTo>
                      <a:lnTo>
                        <a:pt x="486" y="414"/>
                      </a:lnTo>
                      <a:lnTo>
                        <a:pt x="500" y="400"/>
                      </a:lnTo>
                      <a:lnTo>
                        <a:pt x="515" y="386"/>
                      </a:lnTo>
                      <a:lnTo>
                        <a:pt x="527" y="371"/>
                      </a:lnTo>
                      <a:lnTo>
                        <a:pt x="541" y="356"/>
                      </a:lnTo>
                      <a:lnTo>
                        <a:pt x="553" y="341"/>
                      </a:lnTo>
                      <a:lnTo>
                        <a:pt x="565" y="325"/>
                      </a:lnTo>
                      <a:lnTo>
                        <a:pt x="559" y="354"/>
                      </a:lnTo>
                      <a:lnTo>
                        <a:pt x="555" y="383"/>
                      </a:lnTo>
                      <a:lnTo>
                        <a:pt x="555" y="413"/>
                      </a:lnTo>
                      <a:lnTo>
                        <a:pt x="561" y="441"/>
                      </a:lnTo>
                      <a:lnTo>
                        <a:pt x="564" y="449"/>
                      </a:lnTo>
                      <a:lnTo>
                        <a:pt x="568" y="459"/>
                      </a:lnTo>
                      <a:lnTo>
                        <a:pt x="570" y="467"/>
                      </a:lnTo>
                      <a:lnTo>
                        <a:pt x="573" y="476"/>
                      </a:lnTo>
                      <a:lnTo>
                        <a:pt x="565" y="498"/>
                      </a:lnTo>
                      <a:lnTo>
                        <a:pt x="560" y="521"/>
                      </a:lnTo>
                      <a:lnTo>
                        <a:pt x="556" y="543"/>
                      </a:lnTo>
                      <a:lnTo>
                        <a:pt x="557" y="567"/>
                      </a:lnTo>
                      <a:lnTo>
                        <a:pt x="557" y="568"/>
                      </a:lnTo>
                      <a:lnTo>
                        <a:pt x="557" y="570"/>
                      </a:lnTo>
                      <a:lnTo>
                        <a:pt x="559" y="572"/>
                      </a:lnTo>
                      <a:lnTo>
                        <a:pt x="560" y="572"/>
                      </a:lnTo>
                      <a:lnTo>
                        <a:pt x="561" y="572"/>
                      </a:lnTo>
                      <a:lnTo>
                        <a:pt x="562" y="572"/>
                      </a:lnTo>
                      <a:lnTo>
                        <a:pt x="563" y="570"/>
                      </a:lnTo>
                      <a:lnTo>
                        <a:pt x="564" y="569"/>
                      </a:lnTo>
                      <a:lnTo>
                        <a:pt x="571" y="557"/>
                      </a:lnTo>
                      <a:lnTo>
                        <a:pt x="578" y="543"/>
                      </a:lnTo>
                      <a:lnTo>
                        <a:pt x="584" y="529"/>
                      </a:lnTo>
                      <a:lnTo>
                        <a:pt x="590" y="515"/>
                      </a:lnTo>
                      <a:lnTo>
                        <a:pt x="595" y="527"/>
                      </a:lnTo>
                      <a:lnTo>
                        <a:pt x="602" y="539"/>
                      </a:lnTo>
                      <a:lnTo>
                        <a:pt x="608" y="551"/>
                      </a:lnTo>
                      <a:lnTo>
                        <a:pt x="615" y="563"/>
                      </a:lnTo>
                      <a:lnTo>
                        <a:pt x="609" y="583"/>
                      </a:lnTo>
                      <a:lnTo>
                        <a:pt x="605" y="602"/>
                      </a:lnTo>
                      <a:lnTo>
                        <a:pt x="602" y="621"/>
                      </a:lnTo>
                      <a:lnTo>
                        <a:pt x="603" y="641"/>
                      </a:lnTo>
                      <a:lnTo>
                        <a:pt x="603" y="642"/>
                      </a:lnTo>
                      <a:lnTo>
                        <a:pt x="605" y="644"/>
                      </a:lnTo>
                      <a:lnTo>
                        <a:pt x="605" y="645"/>
                      </a:lnTo>
                      <a:lnTo>
                        <a:pt x="606" y="645"/>
                      </a:lnTo>
                      <a:lnTo>
                        <a:pt x="607" y="645"/>
                      </a:lnTo>
                      <a:lnTo>
                        <a:pt x="609" y="645"/>
                      </a:lnTo>
                      <a:lnTo>
                        <a:pt x="610" y="644"/>
                      </a:lnTo>
                      <a:lnTo>
                        <a:pt x="610" y="643"/>
                      </a:lnTo>
                      <a:lnTo>
                        <a:pt x="617" y="631"/>
                      </a:lnTo>
                      <a:lnTo>
                        <a:pt x="623" y="620"/>
                      </a:lnTo>
                      <a:lnTo>
                        <a:pt x="629" y="607"/>
                      </a:lnTo>
                      <a:lnTo>
                        <a:pt x="633" y="596"/>
                      </a:lnTo>
                      <a:lnTo>
                        <a:pt x="641" y="607"/>
                      </a:lnTo>
                      <a:lnTo>
                        <a:pt x="650" y="619"/>
                      </a:lnTo>
                      <a:lnTo>
                        <a:pt x="656" y="630"/>
                      </a:lnTo>
                      <a:lnTo>
                        <a:pt x="664" y="642"/>
                      </a:lnTo>
                      <a:lnTo>
                        <a:pt x="659" y="659"/>
                      </a:lnTo>
                      <a:lnTo>
                        <a:pt x="655" y="676"/>
                      </a:lnTo>
                      <a:lnTo>
                        <a:pt x="654" y="694"/>
                      </a:lnTo>
                      <a:lnTo>
                        <a:pt x="655" y="712"/>
                      </a:lnTo>
                      <a:lnTo>
                        <a:pt x="655" y="713"/>
                      </a:lnTo>
                      <a:lnTo>
                        <a:pt x="655" y="716"/>
                      </a:lnTo>
                      <a:lnTo>
                        <a:pt x="656" y="717"/>
                      </a:lnTo>
                      <a:lnTo>
                        <a:pt x="658" y="717"/>
                      </a:lnTo>
                      <a:lnTo>
                        <a:pt x="659" y="717"/>
                      </a:lnTo>
                      <a:lnTo>
                        <a:pt x="660" y="717"/>
                      </a:lnTo>
                      <a:lnTo>
                        <a:pt x="661" y="716"/>
                      </a:lnTo>
                      <a:lnTo>
                        <a:pt x="662" y="714"/>
                      </a:lnTo>
                      <a:lnTo>
                        <a:pt x="668" y="704"/>
                      </a:lnTo>
                      <a:lnTo>
                        <a:pt x="674" y="693"/>
                      </a:lnTo>
                      <a:lnTo>
                        <a:pt x="679" y="681"/>
                      </a:lnTo>
                      <a:lnTo>
                        <a:pt x="684" y="669"/>
                      </a:lnTo>
                      <a:lnTo>
                        <a:pt x="697" y="686"/>
                      </a:lnTo>
                      <a:lnTo>
                        <a:pt x="709" y="703"/>
                      </a:lnTo>
                      <a:lnTo>
                        <a:pt x="722" y="719"/>
                      </a:lnTo>
                      <a:lnTo>
                        <a:pt x="736" y="735"/>
                      </a:lnTo>
                      <a:lnTo>
                        <a:pt x="750" y="751"/>
                      </a:lnTo>
                      <a:lnTo>
                        <a:pt x="762" y="767"/>
                      </a:lnTo>
                      <a:lnTo>
                        <a:pt x="776" y="784"/>
                      </a:lnTo>
                      <a:lnTo>
                        <a:pt x="790" y="800"/>
                      </a:lnTo>
                      <a:lnTo>
                        <a:pt x="804" y="815"/>
                      </a:lnTo>
                      <a:lnTo>
                        <a:pt x="817" y="831"/>
                      </a:lnTo>
                      <a:lnTo>
                        <a:pt x="830" y="847"/>
                      </a:lnTo>
                      <a:lnTo>
                        <a:pt x="844" y="863"/>
                      </a:lnTo>
                      <a:lnTo>
                        <a:pt x="858" y="879"/>
                      </a:lnTo>
                      <a:lnTo>
                        <a:pt x="871" y="894"/>
                      </a:lnTo>
                      <a:lnTo>
                        <a:pt x="884" y="910"/>
                      </a:lnTo>
                      <a:lnTo>
                        <a:pt x="897" y="926"/>
                      </a:lnTo>
                      <a:lnTo>
                        <a:pt x="922" y="959"/>
                      </a:lnTo>
                      <a:lnTo>
                        <a:pt x="948" y="991"/>
                      </a:lnTo>
                      <a:lnTo>
                        <a:pt x="974" y="1022"/>
                      </a:lnTo>
                      <a:lnTo>
                        <a:pt x="1000" y="1054"/>
                      </a:lnTo>
                      <a:lnTo>
                        <a:pt x="1025" y="1087"/>
                      </a:lnTo>
                      <a:lnTo>
                        <a:pt x="1050" y="1119"/>
                      </a:lnTo>
                      <a:lnTo>
                        <a:pt x="1077" y="1151"/>
                      </a:lnTo>
                      <a:lnTo>
                        <a:pt x="1102" y="1182"/>
                      </a:lnTo>
                      <a:lnTo>
                        <a:pt x="1127" y="1215"/>
                      </a:lnTo>
                      <a:lnTo>
                        <a:pt x="1153" y="1247"/>
                      </a:lnTo>
                      <a:lnTo>
                        <a:pt x="1178" y="1279"/>
                      </a:lnTo>
                      <a:lnTo>
                        <a:pt x="1204" y="1311"/>
                      </a:lnTo>
                      <a:lnTo>
                        <a:pt x="1229" y="1344"/>
                      </a:lnTo>
                      <a:lnTo>
                        <a:pt x="1254" y="1376"/>
                      </a:lnTo>
                      <a:lnTo>
                        <a:pt x="1280" y="1408"/>
                      </a:lnTo>
                      <a:lnTo>
                        <a:pt x="1305" y="1439"/>
                      </a:lnTo>
                      <a:lnTo>
                        <a:pt x="1330" y="1473"/>
                      </a:lnTo>
                      <a:lnTo>
                        <a:pt x="1356" y="1505"/>
                      </a:lnTo>
                      <a:lnTo>
                        <a:pt x="1381" y="1537"/>
                      </a:lnTo>
                      <a:lnTo>
                        <a:pt x="1406" y="1569"/>
                      </a:lnTo>
                      <a:lnTo>
                        <a:pt x="1430" y="1602"/>
                      </a:lnTo>
                      <a:lnTo>
                        <a:pt x="1456" y="1634"/>
                      </a:lnTo>
                      <a:lnTo>
                        <a:pt x="1481" y="1666"/>
                      </a:lnTo>
                      <a:lnTo>
                        <a:pt x="1505" y="1700"/>
                      </a:lnTo>
                      <a:lnTo>
                        <a:pt x="1531" y="1732"/>
                      </a:lnTo>
                      <a:lnTo>
                        <a:pt x="1555" y="1765"/>
                      </a:lnTo>
                      <a:lnTo>
                        <a:pt x="1579" y="1798"/>
                      </a:lnTo>
                      <a:lnTo>
                        <a:pt x="1604" y="1831"/>
                      </a:lnTo>
                      <a:lnTo>
                        <a:pt x="1629" y="1863"/>
                      </a:lnTo>
                      <a:lnTo>
                        <a:pt x="1653" y="1897"/>
                      </a:lnTo>
                      <a:lnTo>
                        <a:pt x="1677" y="1930"/>
                      </a:lnTo>
                      <a:lnTo>
                        <a:pt x="1701" y="1964"/>
                      </a:lnTo>
                      <a:lnTo>
                        <a:pt x="1680" y="1967"/>
                      </a:lnTo>
                      <a:lnTo>
                        <a:pt x="1663" y="1972"/>
                      </a:lnTo>
                      <a:lnTo>
                        <a:pt x="1649" y="1979"/>
                      </a:lnTo>
                      <a:lnTo>
                        <a:pt x="1639" y="1985"/>
                      </a:lnTo>
                      <a:lnTo>
                        <a:pt x="1629" y="1995"/>
                      </a:lnTo>
                      <a:lnTo>
                        <a:pt x="1618" y="2007"/>
                      </a:lnTo>
                      <a:lnTo>
                        <a:pt x="1608" y="2022"/>
                      </a:lnTo>
                      <a:lnTo>
                        <a:pt x="1594" y="2040"/>
                      </a:lnTo>
                      <a:lnTo>
                        <a:pt x="1567" y="2008"/>
                      </a:lnTo>
                      <a:lnTo>
                        <a:pt x="1541" y="1976"/>
                      </a:lnTo>
                      <a:lnTo>
                        <a:pt x="1514" y="1945"/>
                      </a:lnTo>
                      <a:lnTo>
                        <a:pt x="1488" y="1913"/>
                      </a:lnTo>
                      <a:lnTo>
                        <a:pt x="1463" y="1881"/>
                      </a:lnTo>
                      <a:lnTo>
                        <a:pt x="1436" y="1848"/>
                      </a:lnTo>
                      <a:lnTo>
                        <a:pt x="1410" y="1816"/>
                      </a:lnTo>
                      <a:lnTo>
                        <a:pt x="1384" y="1784"/>
                      </a:lnTo>
                      <a:lnTo>
                        <a:pt x="1358" y="1752"/>
                      </a:lnTo>
                      <a:lnTo>
                        <a:pt x="1331" y="1719"/>
                      </a:lnTo>
                      <a:lnTo>
                        <a:pt x="1306" y="1686"/>
                      </a:lnTo>
                      <a:lnTo>
                        <a:pt x="1280" y="1654"/>
                      </a:lnTo>
                      <a:lnTo>
                        <a:pt x="1254" y="1620"/>
                      </a:lnTo>
                      <a:lnTo>
                        <a:pt x="1228" y="1588"/>
                      </a:lnTo>
                      <a:lnTo>
                        <a:pt x="1202" y="1554"/>
                      </a:lnTo>
                      <a:lnTo>
                        <a:pt x="1177" y="1522"/>
                      </a:lnTo>
                      <a:lnTo>
                        <a:pt x="1151" y="1489"/>
                      </a:lnTo>
                      <a:lnTo>
                        <a:pt x="1125" y="1455"/>
                      </a:lnTo>
                      <a:lnTo>
                        <a:pt x="1100" y="1423"/>
                      </a:lnTo>
                      <a:lnTo>
                        <a:pt x="1075" y="1390"/>
                      </a:lnTo>
                      <a:lnTo>
                        <a:pt x="1049" y="1356"/>
                      </a:lnTo>
                      <a:lnTo>
                        <a:pt x="1024" y="1323"/>
                      </a:lnTo>
                      <a:lnTo>
                        <a:pt x="998" y="1291"/>
                      </a:lnTo>
                      <a:lnTo>
                        <a:pt x="973" y="1257"/>
                      </a:lnTo>
                      <a:lnTo>
                        <a:pt x="948" y="1224"/>
                      </a:lnTo>
                      <a:lnTo>
                        <a:pt x="922" y="1191"/>
                      </a:lnTo>
                      <a:lnTo>
                        <a:pt x="897" y="1158"/>
                      </a:lnTo>
                      <a:lnTo>
                        <a:pt x="872" y="1125"/>
                      </a:lnTo>
                      <a:lnTo>
                        <a:pt x="846" y="1092"/>
                      </a:lnTo>
                      <a:lnTo>
                        <a:pt x="821" y="1060"/>
                      </a:lnTo>
                      <a:lnTo>
                        <a:pt x="797" y="1027"/>
                      </a:lnTo>
                      <a:lnTo>
                        <a:pt x="772" y="994"/>
                      </a:lnTo>
                      <a:lnTo>
                        <a:pt x="758" y="976"/>
                      </a:lnTo>
                      <a:lnTo>
                        <a:pt x="744" y="958"/>
                      </a:lnTo>
                      <a:lnTo>
                        <a:pt x="730" y="939"/>
                      </a:lnTo>
                      <a:lnTo>
                        <a:pt x="716" y="920"/>
                      </a:lnTo>
                      <a:lnTo>
                        <a:pt x="702" y="901"/>
                      </a:lnTo>
                      <a:lnTo>
                        <a:pt x="689" y="882"/>
                      </a:lnTo>
                      <a:lnTo>
                        <a:pt x="676" y="863"/>
                      </a:lnTo>
                      <a:lnTo>
                        <a:pt x="662" y="843"/>
                      </a:lnTo>
                      <a:lnTo>
                        <a:pt x="655" y="834"/>
                      </a:lnTo>
                      <a:lnTo>
                        <a:pt x="648" y="825"/>
                      </a:lnTo>
                      <a:lnTo>
                        <a:pt x="641" y="816"/>
                      </a:lnTo>
                      <a:lnTo>
                        <a:pt x="635" y="805"/>
                      </a:lnTo>
                      <a:lnTo>
                        <a:pt x="547" y="805"/>
                      </a:lnTo>
                      <a:lnTo>
                        <a:pt x="554" y="815"/>
                      </a:lnTo>
                      <a:lnTo>
                        <a:pt x="561" y="824"/>
                      </a:lnTo>
                      <a:lnTo>
                        <a:pt x="568" y="833"/>
                      </a:lnTo>
                      <a:lnTo>
                        <a:pt x="576" y="843"/>
                      </a:lnTo>
                      <a:lnTo>
                        <a:pt x="600" y="876"/>
                      </a:lnTo>
                      <a:lnTo>
                        <a:pt x="625" y="910"/>
                      </a:lnTo>
                      <a:lnTo>
                        <a:pt x="654" y="948"/>
                      </a:lnTo>
                      <a:lnTo>
                        <a:pt x="683" y="988"/>
                      </a:lnTo>
                      <a:lnTo>
                        <a:pt x="715" y="1030"/>
                      </a:lnTo>
                      <a:lnTo>
                        <a:pt x="747" y="1074"/>
                      </a:lnTo>
                      <a:lnTo>
                        <a:pt x="782" y="1120"/>
                      </a:lnTo>
                      <a:lnTo>
                        <a:pt x="818" y="1167"/>
                      </a:lnTo>
                      <a:lnTo>
                        <a:pt x="853" y="1215"/>
                      </a:lnTo>
                      <a:lnTo>
                        <a:pt x="890" y="1264"/>
                      </a:lnTo>
                      <a:lnTo>
                        <a:pt x="928" y="1315"/>
                      </a:lnTo>
                      <a:lnTo>
                        <a:pt x="966" y="1365"/>
                      </a:lnTo>
                      <a:lnTo>
                        <a:pt x="1005" y="1416"/>
                      </a:lnTo>
                      <a:lnTo>
                        <a:pt x="1045" y="1467"/>
                      </a:lnTo>
                      <a:lnTo>
                        <a:pt x="1083" y="1519"/>
                      </a:lnTo>
                      <a:lnTo>
                        <a:pt x="1122" y="1569"/>
                      </a:lnTo>
                      <a:lnTo>
                        <a:pt x="1161" y="1619"/>
                      </a:lnTo>
                      <a:lnTo>
                        <a:pt x="1199" y="1669"/>
                      </a:lnTo>
                      <a:lnTo>
                        <a:pt x="1236" y="1717"/>
                      </a:lnTo>
                      <a:lnTo>
                        <a:pt x="1273" y="1764"/>
                      </a:lnTo>
                      <a:lnTo>
                        <a:pt x="1308" y="1809"/>
                      </a:lnTo>
                      <a:lnTo>
                        <a:pt x="1343" y="1853"/>
                      </a:lnTo>
                      <a:lnTo>
                        <a:pt x="1376" y="1896"/>
                      </a:lnTo>
                      <a:lnTo>
                        <a:pt x="1407" y="1935"/>
                      </a:lnTo>
                      <a:lnTo>
                        <a:pt x="1438" y="1973"/>
                      </a:lnTo>
                      <a:lnTo>
                        <a:pt x="1467" y="2007"/>
                      </a:lnTo>
                      <a:lnTo>
                        <a:pt x="1494" y="2040"/>
                      </a:lnTo>
                      <a:lnTo>
                        <a:pt x="1518" y="2068"/>
                      </a:lnTo>
                      <a:lnTo>
                        <a:pt x="1541" y="2095"/>
                      </a:lnTo>
                      <a:lnTo>
                        <a:pt x="1561" y="2117"/>
                      </a:lnTo>
                      <a:lnTo>
                        <a:pt x="1578" y="2135"/>
                      </a:lnTo>
                      <a:lnTo>
                        <a:pt x="1593" y="2150"/>
                      </a:lnTo>
                      <a:lnTo>
                        <a:pt x="1595" y="2151"/>
                      </a:lnTo>
                      <a:lnTo>
                        <a:pt x="1602" y="2155"/>
                      </a:lnTo>
                      <a:lnTo>
                        <a:pt x="1610" y="2159"/>
                      </a:lnTo>
                      <a:lnTo>
                        <a:pt x="1618" y="2163"/>
                      </a:lnTo>
                      <a:lnTo>
                        <a:pt x="1680" y="2114"/>
                      </a:lnTo>
                      <a:lnTo>
                        <a:pt x="1675" y="2110"/>
                      </a:lnTo>
                      <a:lnTo>
                        <a:pt x="1668" y="2105"/>
                      </a:lnTo>
                      <a:lnTo>
                        <a:pt x="1662" y="2101"/>
                      </a:lnTo>
                      <a:lnTo>
                        <a:pt x="1655" y="2095"/>
                      </a:lnTo>
                      <a:lnTo>
                        <a:pt x="1649" y="2090"/>
                      </a:lnTo>
                      <a:lnTo>
                        <a:pt x="1642" y="2086"/>
                      </a:lnTo>
                      <a:lnTo>
                        <a:pt x="1638" y="2082"/>
                      </a:lnTo>
                      <a:lnTo>
                        <a:pt x="1633" y="2079"/>
                      </a:lnTo>
                      <a:lnTo>
                        <a:pt x="1645" y="2061"/>
                      </a:lnTo>
                      <a:lnTo>
                        <a:pt x="1654" y="2049"/>
                      </a:lnTo>
                      <a:lnTo>
                        <a:pt x="1663" y="2038"/>
                      </a:lnTo>
                      <a:lnTo>
                        <a:pt x="1673" y="2030"/>
                      </a:lnTo>
                      <a:lnTo>
                        <a:pt x="1684" y="2025"/>
                      </a:lnTo>
                      <a:lnTo>
                        <a:pt x="1696" y="2019"/>
                      </a:lnTo>
                      <a:lnTo>
                        <a:pt x="1711" y="2012"/>
                      </a:lnTo>
                      <a:lnTo>
                        <a:pt x="1730" y="2004"/>
                      </a:lnTo>
                      <a:lnTo>
                        <a:pt x="1743" y="2028"/>
                      </a:lnTo>
                      <a:lnTo>
                        <a:pt x="1756" y="2059"/>
                      </a:lnTo>
                      <a:lnTo>
                        <a:pt x="1770" y="2094"/>
                      </a:lnTo>
                      <a:lnTo>
                        <a:pt x="1784" y="2128"/>
                      </a:lnTo>
                      <a:lnTo>
                        <a:pt x="1797" y="2162"/>
                      </a:lnTo>
                      <a:lnTo>
                        <a:pt x="1806" y="2188"/>
                      </a:lnTo>
                      <a:lnTo>
                        <a:pt x="1813" y="2207"/>
                      </a:lnTo>
                      <a:lnTo>
                        <a:pt x="1815" y="2214"/>
                      </a:lnTo>
                      <a:lnTo>
                        <a:pt x="1812" y="2211"/>
                      </a:lnTo>
                      <a:lnTo>
                        <a:pt x="1802" y="2204"/>
                      </a:lnTo>
                      <a:lnTo>
                        <a:pt x="1787" y="2194"/>
                      </a:lnTo>
                      <a:lnTo>
                        <a:pt x="1770" y="2180"/>
                      </a:lnTo>
                      <a:lnTo>
                        <a:pt x="1748" y="2165"/>
                      </a:lnTo>
                      <a:lnTo>
                        <a:pt x="1726" y="2148"/>
                      </a:lnTo>
                      <a:lnTo>
                        <a:pt x="1703" y="2132"/>
                      </a:lnTo>
                      <a:lnTo>
                        <a:pt x="1680" y="2114"/>
                      </a:lnTo>
                      <a:lnTo>
                        <a:pt x="1618" y="2163"/>
                      </a:lnTo>
                      <a:lnTo>
                        <a:pt x="1633" y="2171"/>
                      </a:lnTo>
                      <a:lnTo>
                        <a:pt x="1650" y="2179"/>
                      </a:lnTo>
                      <a:lnTo>
                        <a:pt x="1670" y="2189"/>
                      </a:lnTo>
                      <a:lnTo>
                        <a:pt x="1691" y="2200"/>
                      </a:lnTo>
                      <a:lnTo>
                        <a:pt x="1713" y="2211"/>
                      </a:lnTo>
                      <a:lnTo>
                        <a:pt x="1734" y="2222"/>
                      </a:lnTo>
                      <a:lnTo>
                        <a:pt x="1758" y="2233"/>
                      </a:lnTo>
                      <a:lnTo>
                        <a:pt x="1779" y="2244"/>
                      </a:lnTo>
                      <a:lnTo>
                        <a:pt x="1800" y="2254"/>
                      </a:lnTo>
                      <a:lnTo>
                        <a:pt x="1821" y="2264"/>
                      </a:lnTo>
                      <a:lnTo>
                        <a:pt x="1839" y="2272"/>
                      </a:lnTo>
                      <a:lnTo>
                        <a:pt x="1855" y="2279"/>
                      </a:lnTo>
                      <a:lnTo>
                        <a:pt x="1868" y="2285"/>
                      </a:lnTo>
                      <a:lnTo>
                        <a:pt x="1878" y="2288"/>
                      </a:lnTo>
                      <a:lnTo>
                        <a:pt x="1885" y="2291"/>
                      </a:lnTo>
                      <a:lnTo>
                        <a:pt x="1888" y="2290"/>
                      </a:lnTo>
                      <a:lnTo>
                        <a:pt x="1885" y="2277"/>
                      </a:lnTo>
                      <a:lnTo>
                        <a:pt x="1877" y="2244"/>
                      </a:lnTo>
                      <a:lnTo>
                        <a:pt x="1866" y="2195"/>
                      </a:lnTo>
                      <a:lnTo>
                        <a:pt x="1852" y="2140"/>
                      </a:lnTo>
                      <a:lnTo>
                        <a:pt x="1838" y="2086"/>
                      </a:lnTo>
                      <a:lnTo>
                        <a:pt x="1825" y="2037"/>
                      </a:lnTo>
                      <a:lnTo>
                        <a:pt x="1817" y="2004"/>
                      </a:lnTo>
                      <a:lnTo>
                        <a:pt x="1814" y="19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6" name="Group 23"/>
              <p:cNvGrpSpPr>
                <a:grpSpLocks/>
              </p:cNvGrpSpPr>
              <p:nvPr/>
            </p:nvGrpSpPr>
            <p:grpSpPr bwMode="auto">
              <a:xfrm rot="2160148">
                <a:off x="4233765" y="299114"/>
                <a:ext cx="766763" cy="823913"/>
                <a:chOff x="2381" y="1546"/>
                <a:chExt cx="998" cy="1189"/>
              </a:xfrm>
            </p:grpSpPr>
            <p:sp>
              <p:nvSpPr>
                <p:cNvPr id="57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 rot="712586">
                  <a:off x="2381" y="1585"/>
                  <a:ext cx="998" cy="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 rot="712586">
                  <a:off x="2578" y="1748"/>
                  <a:ext cx="731" cy="976"/>
                </a:xfrm>
                <a:custGeom>
                  <a:avLst/>
                  <a:gdLst/>
                  <a:ahLst/>
                  <a:cxnLst>
                    <a:cxn ang="0">
                      <a:pos x="1443" y="1861"/>
                    </a:cxn>
                    <a:cxn ang="0">
                      <a:pos x="1395" y="1715"/>
                    </a:cxn>
                    <a:cxn ang="0">
                      <a:pos x="1364" y="1636"/>
                    </a:cxn>
                    <a:cxn ang="0">
                      <a:pos x="1344" y="1611"/>
                    </a:cxn>
                    <a:cxn ang="0">
                      <a:pos x="1290" y="1543"/>
                    </a:cxn>
                    <a:cxn ang="0">
                      <a:pos x="1208" y="1442"/>
                    </a:cxn>
                    <a:cxn ang="0">
                      <a:pos x="1106" y="1314"/>
                    </a:cxn>
                    <a:cxn ang="0">
                      <a:pos x="990" y="1170"/>
                    </a:cxn>
                    <a:cxn ang="0">
                      <a:pos x="868" y="1018"/>
                    </a:cxn>
                    <a:cxn ang="0">
                      <a:pos x="746" y="866"/>
                    </a:cxn>
                    <a:cxn ang="0">
                      <a:pos x="632" y="723"/>
                    </a:cxn>
                    <a:cxn ang="0">
                      <a:pos x="533" y="598"/>
                    </a:cxn>
                    <a:cxn ang="0">
                      <a:pos x="455" y="501"/>
                    </a:cxn>
                    <a:cxn ang="0">
                      <a:pos x="401" y="431"/>
                    </a:cxn>
                    <a:cxn ang="0">
                      <a:pos x="349" y="358"/>
                    </a:cxn>
                    <a:cxn ang="0">
                      <a:pos x="302" y="278"/>
                    </a:cxn>
                    <a:cxn ang="0">
                      <a:pos x="258" y="192"/>
                    </a:cxn>
                    <a:cxn ang="0">
                      <a:pos x="221" y="100"/>
                    </a:cxn>
                    <a:cxn ang="0">
                      <a:pos x="190" y="2"/>
                    </a:cxn>
                    <a:cxn ang="0">
                      <a:pos x="178" y="11"/>
                    </a:cxn>
                    <a:cxn ang="0">
                      <a:pos x="159" y="36"/>
                    </a:cxn>
                    <a:cxn ang="0">
                      <a:pos x="140" y="50"/>
                    </a:cxn>
                    <a:cxn ang="0">
                      <a:pos x="70" y="95"/>
                    </a:cxn>
                    <a:cxn ang="0">
                      <a:pos x="6" y="143"/>
                    </a:cxn>
                    <a:cxn ang="0">
                      <a:pos x="10" y="158"/>
                    </a:cxn>
                    <a:cxn ang="0">
                      <a:pos x="55" y="196"/>
                    </a:cxn>
                    <a:cxn ang="0">
                      <a:pos x="125" y="256"/>
                    </a:cxn>
                    <a:cxn ang="0">
                      <a:pos x="206" y="331"/>
                    </a:cxn>
                    <a:cxn ang="0">
                      <a:pos x="281" y="412"/>
                    </a:cxn>
                    <a:cxn ang="0">
                      <a:pos x="327" y="471"/>
                    </a:cxn>
                    <a:cxn ang="0">
                      <a:pos x="365" y="521"/>
                    </a:cxn>
                    <a:cxn ang="0">
                      <a:pos x="433" y="611"/>
                    </a:cxn>
                    <a:cxn ang="0">
                      <a:pos x="526" y="732"/>
                    </a:cxn>
                    <a:cxn ang="0">
                      <a:pos x="637" y="875"/>
                    </a:cxn>
                    <a:cxn ang="0">
                      <a:pos x="757" y="1029"/>
                    </a:cxn>
                    <a:cxn ang="0">
                      <a:pos x="880" y="1186"/>
                    </a:cxn>
                    <a:cxn ang="0">
                      <a:pos x="998" y="1337"/>
                    </a:cxn>
                    <a:cxn ang="0">
                      <a:pos x="1107" y="1472"/>
                    </a:cxn>
                    <a:cxn ang="0">
                      <a:pos x="1198" y="1581"/>
                    </a:cxn>
                    <a:cxn ang="0">
                      <a:pos x="1262" y="1655"/>
                    </a:cxn>
                    <a:cxn ang="0">
                      <a:pos x="1288" y="1690"/>
                    </a:cxn>
                    <a:cxn ang="0">
                      <a:pos x="1326" y="1750"/>
                    </a:cxn>
                    <a:cxn ang="0">
                      <a:pos x="1376" y="1828"/>
                    </a:cxn>
                    <a:cxn ang="0">
                      <a:pos x="1426" y="1901"/>
                    </a:cxn>
                    <a:cxn ang="0">
                      <a:pos x="1458" y="1947"/>
                    </a:cxn>
                  </a:cxnLst>
                  <a:rect l="0" t="0" r="r" b="b"/>
                  <a:pathLst>
                    <a:path w="1463" h="1952">
                      <a:moveTo>
                        <a:pt x="1463" y="1951"/>
                      </a:moveTo>
                      <a:lnTo>
                        <a:pt x="1455" y="1910"/>
                      </a:lnTo>
                      <a:lnTo>
                        <a:pt x="1443" y="1861"/>
                      </a:lnTo>
                      <a:lnTo>
                        <a:pt x="1427" y="1811"/>
                      </a:lnTo>
                      <a:lnTo>
                        <a:pt x="1411" y="1761"/>
                      </a:lnTo>
                      <a:lnTo>
                        <a:pt x="1395" y="1715"/>
                      </a:lnTo>
                      <a:lnTo>
                        <a:pt x="1380" y="1677"/>
                      </a:lnTo>
                      <a:lnTo>
                        <a:pt x="1369" y="1649"/>
                      </a:lnTo>
                      <a:lnTo>
                        <a:pt x="1364" y="1636"/>
                      </a:lnTo>
                      <a:lnTo>
                        <a:pt x="1361" y="1633"/>
                      </a:lnTo>
                      <a:lnTo>
                        <a:pt x="1354" y="1624"/>
                      </a:lnTo>
                      <a:lnTo>
                        <a:pt x="1344" y="1611"/>
                      </a:lnTo>
                      <a:lnTo>
                        <a:pt x="1329" y="1593"/>
                      </a:lnTo>
                      <a:lnTo>
                        <a:pt x="1312" y="1570"/>
                      </a:lnTo>
                      <a:lnTo>
                        <a:pt x="1290" y="1543"/>
                      </a:lnTo>
                      <a:lnTo>
                        <a:pt x="1266" y="1513"/>
                      </a:lnTo>
                      <a:lnTo>
                        <a:pt x="1238" y="1479"/>
                      </a:lnTo>
                      <a:lnTo>
                        <a:pt x="1208" y="1442"/>
                      </a:lnTo>
                      <a:lnTo>
                        <a:pt x="1176" y="1402"/>
                      </a:lnTo>
                      <a:lnTo>
                        <a:pt x="1142" y="1359"/>
                      </a:lnTo>
                      <a:lnTo>
                        <a:pt x="1106" y="1314"/>
                      </a:lnTo>
                      <a:lnTo>
                        <a:pt x="1069" y="1268"/>
                      </a:lnTo>
                      <a:lnTo>
                        <a:pt x="1030" y="1220"/>
                      </a:lnTo>
                      <a:lnTo>
                        <a:pt x="990" y="1170"/>
                      </a:lnTo>
                      <a:lnTo>
                        <a:pt x="950" y="1119"/>
                      </a:lnTo>
                      <a:lnTo>
                        <a:pt x="909" y="1069"/>
                      </a:lnTo>
                      <a:lnTo>
                        <a:pt x="868" y="1018"/>
                      </a:lnTo>
                      <a:lnTo>
                        <a:pt x="827" y="966"/>
                      </a:lnTo>
                      <a:lnTo>
                        <a:pt x="786" y="915"/>
                      </a:lnTo>
                      <a:lnTo>
                        <a:pt x="746" y="866"/>
                      </a:lnTo>
                      <a:lnTo>
                        <a:pt x="707" y="816"/>
                      </a:lnTo>
                      <a:lnTo>
                        <a:pt x="669" y="769"/>
                      </a:lnTo>
                      <a:lnTo>
                        <a:pt x="632" y="723"/>
                      </a:lnTo>
                      <a:lnTo>
                        <a:pt x="598" y="679"/>
                      </a:lnTo>
                      <a:lnTo>
                        <a:pt x="564" y="638"/>
                      </a:lnTo>
                      <a:lnTo>
                        <a:pt x="533" y="598"/>
                      </a:lnTo>
                      <a:lnTo>
                        <a:pt x="504" y="563"/>
                      </a:lnTo>
                      <a:lnTo>
                        <a:pt x="478" y="529"/>
                      </a:lnTo>
                      <a:lnTo>
                        <a:pt x="455" y="501"/>
                      </a:lnTo>
                      <a:lnTo>
                        <a:pt x="434" y="475"/>
                      </a:lnTo>
                      <a:lnTo>
                        <a:pt x="418" y="454"/>
                      </a:lnTo>
                      <a:lnTo>
                        <a:pt x="401" y="431"/>
                      </a:lnTo>
                      <a:lnTo>
                        <a:pt x="382" y="407"/>
                      </a:lnTo>
                      <a:lnTo>
                        <a:pt x="366" y="383"/>
                      </a:lnTo>
                      <a:lnTo>
                        <a:pt x="349" y="358"/>
                      </a:lnTo>
                      <a:lnTo>
                        <a:pt x="333" y="332"/>
                      </a:lnTo>
                      <a:lnTo>
                        <a:pt x="317" y="305"/>
                      </a:lnTo>
                      <a:lnTo>
                        <a:pt x="302" y="278"/>
                      </a:lnTo>
                      <a:lnTo>
                        <a:pt x="287" y="249"/>
                      </a:lnTo>
                      <a:lnTo>
                        <a:pt x="272" y="221"/>
                      </a:lnTo>
                      <a:lnTo>
                        <a:pt x="258" y="192"/>
                      </a:lnTo>
                      <a:lnTo>
                        <a:pt x="245" y="162"/>
                      </a:lnTo>
                      <a:lnTo>
                        <a:pt x="233" y="131"/>
                      </a:lnTo>
                      <a:lnTo>
                        <a:pt x="221" y="100"/>
                      </a:lnTo>
                      <a:lnTo>
                        <a:pt x="209" y="67"/>
                      </a:lnTo>
                      <a:lnTo>
                        <a:pt x="199" y="35"/>
                      </a:lnTo>
                      <a:lnTo>
                        <a:pt x="190" y="2"/>
                      </a:lnTo>
                      <a:lnTo>
                        <a:pt x="188" y="0"/>
                      </a:lnTo>
                      <a:lnTo>
                        <a:pt x="184" y="4"/>
                      </a:lnTo>
                      <a:lnTo>
                        <a:pt x="178" y="11"/>
                      </a:lnTo>
                      <a:lnTo>
                        <a:pt x="171" y="19"/>
                      </a:lnTo>
                      <a:lnTo>
                        <a:pt x="166" y="28"/>
                      </a:lnTo>
                      <a:lnTo>
                        <a:pt x="159" y="36"/>
                      </a:lnTo>
                      <a:lnTo>
                        <a:pt x="153" y="42"/>
                      </a:lnTo>
                      <a:lnTo>
                        <a:pt x="150" y="45"/>
                      </a:lnTo>
                      <a:lnTo>
                        <a:pt x="140" y="50"/>
                      </a:lnTo>
                      <a:lnTo>
                        <a:pt x="122" y="62"/>
                      </a:lnTo>
                      <a:lnTo>
                        <a:pt x="98" y="76"/>
                      </a:lnTo>
                      <a:lnTo>
                        <a:pt x="70" y="95"/>
                      </a:lnTo>
                      <a:lnTo>
                        <a:pt x="44" y="113"/>
                      </a:lnTo>
                      <a:lnTo>
                        <a:pt x="21" y="131"/>
                      </a:lnTo>
                      <a:lnTo>
                        <a:pt x="6" y="143"/>
                      </a:lnTo>
                      <a:lnTo>
                        <a:pt x="0" y="150"/>
                      </a:lnTo>
                      <a:lnTo>
                        <a:pt x="2" y="153"/>
                      </a:lnTo>
                      <a:lnTo>
                        <a:pt x="10" y="158"/>
                      </a:lnTo>
                      <a:lnTo>
                        <a:pt x="22" y="168"/>
                      </a:lnTo>
                      <a:lnTo>
                        <a:pt x="37" y="180"/>
                      </a:lnTo>
                      <a:lnTo>
                        <a:pt x="55" y="196"/>
                      </a:lnTo>
                      <a:lnTo>
                        <a:pt x="77" y="214"/>
                      </a:lnTo>
                      <a:lnTo>
                        <a:pt x="100" y="234"/>
                      </a:lnTo>
                      <a:lnTo>
                        <a:pt x="125" y="256"/>
                      </a:lnTo>
                      <a:lnTo>
                        <a:pt x="152" y="280"/>
                      </a:lnTo>
                      <a:lnTo>
                        <a:pt x="178" y="306"/>
                      </a:lnTo>
                      <a:lnTo>
                        <a:pt x="206" y="331"/>
                      </a:lnTo>
                      <a:lnTo>
                        <a:pt x="233" y="359"/>
                      </a:lnTo>
                      <a:lnTo>
                        <a:pt x="258" y="385"/>
                      </a:lnTo>
                      <a:lnTo>
                        <a:pt x="281" y="412"/>
                      </a:lnTo>
                      <a:lnTo>
                        <a:pt x="303" y="438"/>
                      </a:lnTo>
                      <a:lnTo>
                        <a:pt x="322" y="465"/>
                      </a:lnTo>
                      <a:lnTo>
                        <a:pt x="327" y="471"/>
                      </a:lnTo>
                      <a:lnTo>
                        <a:pt x="335" y="483"/>
                      </a:lnTo>
                      <a:lnTo>
                        <a:pt x="348" y="499"/>
                      </a:lnTo>
                      <a:lnTo>
                        <a:pt x="365" y="521"/>
                      </a:lnTo>
                      <a:lnTo>
                        <a:pt x="385" y="548"/>
                      </a:lnTo>
                      <a:lnTo>
                        <a:pt x="408" y="578"/>
                      </a:lnTo>
                      <a:lnTo>
                        <a:pt x="433" y="611"/>
                      </a:lnTo>
                      <a:lnTo>
                        <a:pt x="462" y="649"/>
                      </a:lnTo>
                      <a:lnTo>
                        <a:pt x="493" y="690"/>
                      </a:lnTo>
                      <a:lnTo>
                        <a:pt x="526" y="732"/>
                      </a:lnTo>
                      <a:lnTo>
                        <a:pt x="562" y="778"/>
                      </a:lnTo>
                      <a:lnTo>
                        <a:pt x="599" y="825"/>
                      </a:lnTo>
                      <a:lnTo>
                        <a:pt x="637" y="875"/>
                      </a:lnTo>
                      <a:lnTo>
                        <a:pt x="676" y="926"/>
                      </a:lnTo>
                      <a:lnTo>
                        <a:pt x="716" y="976"/>
                      </a:lnTo>
                      <a:lnTo>
                        <a:pt x="757" y="1029"/>
                      </a:lnTo>
                      <a:lnTo>
                        <a:pt x="798" y="1081"/>
                      </a:lnTo>
                      <a:lnTo>
                        <a:pt x="838" y="1134"/>
                      </a:lnTo>
                      <a:lnTo>
                        <a:pt x="880" y="1186"/>
                      </a:lnTo>
                      <a:lnTo>
                        <a:pt x="920" y="1238"/>
                      </a:lnTo>
                      <a:lnTo>
                        <a:pt x="960" y="1288"/>
                      </a:lnTo>
                      <a:lnTo>
                        <a:pt x="998" y="1337"/>
                      </a:lnTo>
                      <a:lnTo>
                        <a:pt x="1036" y="1384"/>
                      </a:lnTo>
                      <a:lnTo>
                        <a:pt x="1072" y="1429"/>
                      </a:lnTo>
                      <a:lnTo>
                        <a:pt x="1107" y="1472"/>
                      </a:lnTo>
                      <a:lnTo>
                        <a:pt x="1139" y="1511"/>
                      </a:lnTo>
                      <a:lnTo>
                        <a:pt x="1170" y="1548"/>
                      </a:lnTo>
                      <a:lnTo>
                        <a:pt x="1198" y="1581"/>
                      </a:lnTo>
                      <a:lnTo>
                        <a:pt x="1222" y="1610"/>
                      </a:lnTo>
                      <a:lnTo>
                        <a:pt x="1244" y="1636"/>
                      </a:lnTo>
                      <a:lnTo>
                        <a:pt x="1262" y="1655"/>
                      </a:lnTo>
                      <a:lnTo>
                        <a:pt x="1277" y="1671"/>
                      </a:lnTo>
                      <a:lnTo>
                        <a:pt x="1281" y="1678"/>
                      </a:lnTo>
                      <a:lnTo>
                        <a:pt x="1288" y="1690"/>
                      </a:lnTo>
                      <a:lnTo>
                        <a:pt x="1298" y="1707"/>
                      </a:lnTo>
                      <a:lnTo>
                        <a:pt x="1311" y="1727"/>
                      </a:lnTo>
                      <a:lnTo>
                        <a:pt x="1326" y="1750"/>
                      </a:lnTo>
                      <a:lnTo>
                        <a:pt x="1342" y="1775"/>
                      </a:lnTo>
                      <a:lnTo>
                        <a:pt x="1359" y="1801"/>
                      </a:lnTo>
                      <a:lnTo>
                        <a:pt x="1376" y="1828"/>
                      </a:lnTo>
                      <a:lnTo>
                        <a:pt x="1393" y="1853"/>
                      </a:lnTo>
                      <a:lnTo>
                        <a:pt x="1410" y="1879"/>
                      </a:lnTo>
                      <a:lnTo>
                        <a:pt x="1426" y="1901"/>
                      </a:lnTo>
                      <a:lnTo>
                        <a:pt x="1438" y="1920"/>
                      </a:lnTo>
                      <a:lnTo>
                        <a:pt x="1450" y="1936"/>
                      </a:lnTo>
                      <a:lnTo>
                        <a:pt x="1458" y="1947"/>
                      </a:lnTo>
                      <a:lnTo>
                        <a:pt x="1463" y="1952"/>
                      </a:lnTo>
                      <a:lnTo>
                        <a:pt x="1463" y="195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 rot="712586">
                  <a:off x="2537" y="1546"/>
                  <a:ext cx="256" cy="217"/>
                </a:xfrm>
                <a:custGeom>
                  <a:avLst/>
                  <a:gdLst/>
                  <a:ahLst/>
                  <a:cxnLst>
                    <a:cxn ang="0">
                      <a:pos x="510" y="21"/>
                    </a:cxn>
                    <a:cxn ang="0">
                      <a:pos x="496" y="16"/>
                    </a:cxn>
                    <a:cxn ang="0">
                      <a:pos x="478" y="13"/>
                    </a:cxn>
                    <a:cxn ang="0">
                      <a:pos x="463" y="9"/>
                    </a:cxn>
                    <a:cxn ang="0">
                      <a:pos x="401" y="1"/>
                    </a:cxn>
                    <a:cxn ang="0">
                      <a:pos x="370" y="1"/>
                    </a:cxn>
                    <a:cxn ang="0">
                      <a:pos x="336" y="9"/>
                    </a:cxn>
                    <a:cxn ang="0">
                      <a:pos x="303" y="22"/>
                    </a:cxn>
                    <a:cxn ang="0">
                      <a:pos x="270" y="39"/>
                    </a:cxn>
                    <a:cxn ang="0">
                      <a:pos x="237" y="60"/>
                    </a:cxn>
                    <a:cxn ang="0">
                      <a:pos x="207" y="82"/>
                    </a:cxn>
                    <a:cxn ang="0">
                      <a:pos x="180" y="104"/>
                    </a:cxn>
                    <a:cxn ang="0">
                      <a:pos x="156" y="125"/>
                    </a:cxn>
                    <a:cxn ang="0">
                      <a:pos x="134" y="146"/>
                    </a:cxn>
                    <a:cxn ang="0">
                      <a:pos x="91" y="191"/>
                    </a:cxn>
                    <a:cxn ang="0">
                      <a:pos x="51" y="239"/>
                    </a:cxn>
                    <a:cxn ang="0">
                      <a:pos x="33" y="262"/>
                    </a:cxn>
                    <a:cxn ang="0">
                      <a:pos x="61" y="249"/>
                    </a:cxn>
                    <a:cxn ang="0">
                      <a:pos x="119" y="218"/>
                    </a:cxn>
                    <a:cxn ang="0">
                      <a:pos x="176" y="184"/>
                    </a:cxn>
                    <a:cxn ang="0">
                      <a:pos x="204" y="167"/>
                    </a:cxn>
                    <a:cxn ang="0">
                      <a:pos x="228" y="157"/>
                    </a:cxn>
                    <a:cxn ang="0">
                      <a:pos x="256" y="142"/>
                    </a:cxn>
                    <a:cxn ang="0">
                      <a:pos x="287" y="127"/>
                    </a:cxn>
                    <a:cxn ang="0">
                      <a:pos x="317" y="111"/>
                    </a:cxn>
                    <a:cxn ang="0">
                      <a:pos x="346" y="96"/>
                    </a:cxn>
                    <a:cxn ang="0">
                      <a:pos x="370" y="85"/>
                    </a:cxn>
                    <a:cxn ang="0">
                      <a:pos x="387" y="80"/>
                    </a:cxn>
                    <a:cxn ang="0">
                      <a:pos x="395" y="82"/>
                    </a:cxn>
                    <a:cxn ang="0">
                      <a:pos x="384" y="100"/>
                    </a:cxn>
                    <a:cxn ang="0">
                      <a:pos x="372" y="118"/>
                    </a:cxn>
                    <a:cxn ang="0">
                      <a:pos x="359" y="135"/>
                    </a:cxn>
                    <a:cxn ang="0">
                      <a:pos x="344" y="151"/>
                    </a:cxn>
                    <a:cxn ang="0">
                      <a:pos x="308" y="183"/>
                    </a:cxn>
                    <a:cxn ang="0">
                      <a:pos x="258" y="225"/>
                    </a:cxn>
                    <a:cxn ang="0">
                      <a:pos x="200" y="270"/>
                    </a:cxn>
                    <a:cxn ang="0">
                      <a:pos x="141" y="315"/>
                    </a:cxn>
                    <a:cxn ang="0">
                      <a:pos x="85" y="358"/>
                    </a:cxn>
                    <a:cxn ang="0">
                      <a:pos x="39" y="394"/>
                    </a:cxn>
                    <a:cxn ang="0">
                      <a:pos x="9" y="421"/>
                    </a:cxn>
                    <a:cxn ang="0">
                      <a:pos x="0" y="433"/>
                    </a:cxn>
                    <a:cxn ang="0">
                      <a:pos x="21" y="435"/>
                    </a:cxn>
                    <a:cxn ang="0">
                      <a:pos x="58" y="423"/>
                    </a:cxn>
                    <a:cxn ang="0">
                      <a:pos x="96" y="408"/>
                    </a:cxn>
                    <a:cxn ang="0">
                      <a:pos x="118" y="397"/>
                    </a:cxn>
                    <a:cxn ang="0">
                      <a:pos x="165" y="372"/>
                    </a:cxn>
                    <a:cxn ang="0">
                      <a:pos x="213" y="346"/>
                    </a:cxn>
                    <a:cxn ang="0">
                      <a:pos x="261" y="316"/>
                    </a:cxn>
                    <a:cxn ang="0">
                      <a:pos x="309" y="284"/>
                    </a:cxn>
                    <a:cxn ang="0">
                      <a:pos x="352" y="249"/>
                    </a:cxn>
                    <a:cxn ang="0">
                      <a:pos x="393" y="210"/>
                    </a:cxn>
                    <a:cxn ang="0">
                      <a:pos x="426" y="168"/>
                    </a:cxn>
                    <a:cxn ang="0">
                      <a:pos x="454" y="122"/>
                    </a:cxn>
                  </a:cxnLst>
                  <a:rect l="0" t="0" r="r" b="b"/>
                  <a:pathLst>
                    <a:path w="513" h="436">
                      <a:moveTo>
                        <a:pt x="513" y="23"/>
                      </a:moveTo>
                      <a:lnTo>
                        <a:pt x="510" y="21"/>
                      </a:lnTo>
                      <a:lnTo>
                        <a:pt x="504" y="19"/>
                      </a:lnTo>
                      <a:lnTo>
                        <a:pt x="496" y="16"/>
                      </a:lnTo>
                      <a:lnTo>
                        <a:pt x="487" y="14"/>
                      </a:lnTo>
                      <a:lnTo>
                        <a:pt x="478" y="13"/>
                      </a:lnTo>
                      <a:lnTo>
                        <a:pt x="470" y="10"/>
                      </a:lnTo>
                      <a:lnTo>
                        <a:pt x="463" y="9"/>
                      </a:lnTo>
                      <a:lnTo>
                        <a:pt x="460" y="7"/>
                      </a:lnTo>
                      <a:lnTo>
                        <a:pt x="401" y="1"/>
                      </a:lnTo>
                      <a:lnTo>
                        <a:pt x="386" y="0"/>
                      </a:lnTo>
                      <a:lnTo>
                        <a:pt x="370" y="1"/>
                      </a:lnTo>
                      <a:lnTo>
                        <a:pt x="354" y="5"/>
                      </a:lnTo>
                      <a:lnTo>
                        <a:pt x="336" y="9"/>
                      </a:lnTo>
                      <a:lnTo>
                        <a:pt x="320" y="15"/>
                      </a:lnTo>
                      <a:lnTo>
                        <a:pt x="303" y="22"/>
                      </a:lnTo>
                      <a:lnTo>
                        <a:pt x="286" y="30"/>
                      </a:lnTo>
                      <a:lnTo>
                        <a:pt x="270" y="39"/>
                      </a:lnTo>
                      <a:lnTo>
                        <a:pt x="253" y="50"/>
                      </a:lnTo>
                      <a:lnTo>
                        <a:pt x="237" y="60"/>
                      </a:lnTo>
                      <a:lnTo>
                        <a:pt x="221" y="70"/>
                      </a:lnTo>
                      <a:lnTo>
                        <a:pt x="207" y="82"/>
                      </a:lnTo>
                      <a:lnTo>
                        <a:pt x="192" y="92"/>
                      </a:lnTo>
                      <a:lnTo>
                        <a:pt x="180" y="104"/>
                      </a:lnTo>
                      <a:lnTo>
                        <a:pt x="167" y="114"/>
                      </a:lnTo>
                      <a:lnTo>
                        <a:pt x="156" y="125"/>
                      </a:lnTo>
                      <a:lnTo>
                        <a:pt x="149" y="130"/>
                      </a:lnTo>
                      <a:lnTo>
                        <a:pt x="134" y="146"/>
                      </a:lnTo>
                      <a:lnTo>
                        <a:pt x="114" y="167"/>
                      </a:lnTo>
                      <a:lnTo>
                        <a:pt x="91" y="191"/>
                      </a:lnTo>
                      <a:lnTo>
                        <a:pt x="69" y="217"/>
                      </a:lnTo>
                      <a:lnTo>
                        <a:pt x="51" y="239"/>
                      </a:lnTo>
                      <a:lnTo>
                        <a:pt x="38" y="255"/>
                      </a:lnTo>
                      <a:lnTo>
                        <a:pt x="33" y="262"/>
                      </a:lnTo>
                      <a:lnTo>
                        <a:pt x="41" y="259"/>
                      </a:lnTo>
                      <a:lnTo>
                        <a:pt x="61" y="249"/>
                      </a:lnTo>
                      <a:lnTo>
                        <a:pt x="88" y="235"/>
                      </a:lnTo>
                      <a:lnTo>
                        <a:pt x="119" y="218"/>
                      </a:lnTo>
                      <a:lnTo>
                        <a:pt x="149" y="199"/>
                      </a:lnTo>
                      <a:lnTo>
                        <a:pt x="176" y="184"/>
                      </a:lnTo>
                      <a:lnTo>
                        <a:pt x="196" y="173"/>
                      </a:lnTo>
                      <a:lnTo>
                        <a:pt x="204" y="167"/>
                      </a:lnTo>
                      <a:lnTo>
                        <a:pt x="215" y="163"/>
                      </a:lnTo>
                      <a:lnTo>
                        <a:pt x="228" y="157"/>
                      </a:lnTo>
                      <a:lnTo>
                        <a:pt x="242" y="150"/>
                      </a:lnTo>
                      <a:lnTo>
                        <a:pt x="256" y="142"/>
                      </a:lnTo>
                      <a:lnTo>
                        <a:pt x="272" y="135"/>
                      </a:lnTo>
                      <a:lnTo>
                        <a:pt x="287" y="127"/>
                      </a:lnTo>
                      <a:lnTo>
                        <a:pt x="302" y="118"/>
                      </a:lnTo>
                      <a:lnTo>
                        <a:pt x="317" y="111"/>
                      </a:lnTo>
                      <a:lnTo>
                        <a:pt x="332" y="103"/>
                      </a:lnTo>
                      <a:lnTo>
                        <a:pt x="346" y="96"/>
                      </a:lnTo>
                      <a:lnTo>
                        <a:pt x="358" y="90"/>
                      </a:lnTo>
                      <a:lnTo>
                        <a:pt x="370" y="85"/>
                      </a:lnTo>
                      <a:lnTo>
                        <a:pt x="379" y="82"/>
                      </a:lnTo>
                      <a:lnTo>
                        <a:pt x="387" y="80"/>
                      </a:lnTo>
                      <a:lnTo>
                        <a:pt x="392" y="80"/>
                      </a:lnTo>
                      <a:lnTo>
                        <a:pt x="395" y="82"/>
                      </a:lnTo>
                      <a:lnTo>
                        <a:pt x="389" y="91"/>
                      </a:lnTo>
                      <a:lnTo>
                        <a:pt x="384" y="100"/>
                      </a:lnTo>
                      <a:lnTo>
                        <a:pt x="378" y="110"/>
                      </a:lnTo>
                      <a:lnTo>
                        <a:pt x="372" y="118"/>
                      </a:lnTo>
                      <a:lnTo>
                        <a:pt x="366" y="127"/>
                      </a:lnTo>
                      <a:lnTo>
                        <a:pt x="359" y="135"/>
                      </a:lnTo>
                      <a:lnTo>
                        <a:pt x="352" y="143"/>
                      </a:lnTo>
                      <a:lnTo>
                        <a:pt x="344" y="151"/>
                      </a:lnTo>
                      <a:lnTo>
                        <a:pt x="328" y="166"/>
                      </a:lnTo>
                      <a:lnTo>
                        <a:pt x="308" y="183"/>
                      </a:lnTo>
                      <a:lnTo>
                        <a:pt x="285" y="203"/>
                      </a:lnTo>
                      <a:lnTo>
                        <a:pt x="258" y="225"/>
                      </a:lnTo>
                      <a:lnTo>
                        <a:pt x="229" y="247"/>
                      </a:lnTo>
                      <a:lnTo>
                        <a:pt x="200" y="270"/>
                      </a:lnTo>
                      <a:lnTo>
                        <a:pt x="170" y="293"/>
                      </a:lnTo>
                      <a:lnTo>
                        <a:pt x="141" y="315"/>
                      </a:lnTo>
                      <a:lnTo>
                        <a:pt x="112" y="337"/>
                      </a:lnTo>
                      <a:lnTo>
                        <a:pt x="85" y="358"/>
                      </a:lnTo>
                      <a:lnTo>
                        <a:pt x="61" y="377"/>
                      </a:lnTo>
                      <a:lnTo>
                        <a:pt x="39" y="394"/>
                      </a:lnTo>
                      <a:lnTo>
                        <a:pt x="22" y="409"/>
                      </a:lnTo>
                      <a:lnTo>
                        <a:pt x="9" y="421"/>
                      </a:lnTo>
                      <a:lnTo>
                        <a:pt x="1" y="429"/>
                      </a:lnTo>
                      <a:lnTo>
                        <a:pt x="0" y="433"/>
                      </a:lnTo>
                      <a:lnTo>
                        <a:pt x="8" y="436"/>
                      </a:lnTo>
                      <a:lnTo>
                        <a:pt x="21" y="435"/>
                      </a:lnTo>
                      <a:lnTo>
                        <a:pt x="38" y="430"/>
                      </a:lnTo>
                      <a:lnTo>
                        <a:pt x="58" y="423"/>
                      </a:lnTo>
                      <a:lnTo>
                        <a:pt x="77" y="416"/>
                      </a:lnTo>
                      <a:lnTo>
                        <a:pt x="96" y="408"/>
                      </a:lnTo>
                      <a:lnTo>
                        <a:pt x="109" y="401"/>
                      </a:lnTo>
                      <a:lnTo>
                        <a:pt x="118" y="397"/>
                      </a:lnTo>
                      <a:lnTo>
                        <a:pt x="141" y="385"/>
                      </a:lnTo>
                      <a:lnTo>
                        <a:pt x="165" y="372"/>
                      </a:lnTo>
                      <a:lnTo>
                        <a:pt x="189" y="360"/>
                      </a:lnTo>
                      <a:lnTo>
                        <a:pt x="213" y="346"/>
                      </a:lnTo>
                      <a:lnTo>
                        <a:pt x="237" y="331"/>
                      </a:lnTo>
                      <a:lnTo>
                        <a:pt x="261" y="316"/>
                      </a:lnTo>
                      <a:lnTo>
                        <a:pt x="285" y="301"/>
                      </a:lnTo>
                      <a:lnTo>
                        <a:pt x="309" y="284"/>
                      </a:lnTo>
                      <a:lnTo>
                        <a:pt x="331" y="266"/>
                      </a:lnTo>
                      <a:lnTo>
                        <a:pt x="352" y="249"/>
                      </a:lnTo>
                      <a:lnTo>
                        <a:pt x="373" y="229"/>
                      </a:lnTo>
                      <a:lnTo>
                        <a:pt x="393" y="210"/>
                      </a:lnTo>
                      <a:lnTo>
                        <a:pt x="410" y="189"/>
                      </a:lnTo>
                      <a:lnTo>
                        <a:pt x="426" y="168"/>
                      </a:lnTo>
                      <a:lnTo>
                        <a:pt x="441" y="145"/>
                      </a:lnTo>
                      <a:lnTo>
                        <a:pt x="454" y="122"/>
                      </a:lnTo>
                      <a:lnTo>
                        <a:pt x="513" y="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 rot="712586">
                  <a:off x="2564" y="1591"/>
                  <a:ext cx="236" cy="229"/>
                </a:xfrm>
                <a:custGeom>
                  <a:avLst/>
                  <a:gdLst/>
                  <a:ahLst/>
                  <a:cxnLst>
                    <a:cxn ang="0">
                      <a:pos x="405" y="40"/>
                    </a:cxn>
                    <a:cxn ang="0">
                      <a:pos x="368" y="104"/>
                    </a:cxn>
                    <a:cxn ang="0">
                      <a:pos x="330" y="161"/>
                    </a:cxn>
                    <a:cxn ang="0">
                      <a:pos x="287" y="219"/>
                    </a:cxn>
                    <a:cxn ang="0">
                      <a:pos x="257" y="252"/>
                    </a:cxn>
                    <a:cxn ang="0">
                      <a:pos x="233" y="271"/>
                    </a:cxn>
                    <a:cxn ang="0">
                      <a:pos x="195" y="300"/>
                    </a:cxn>
                    <a:cxn ang="0">
                      <a:pos x="148" y="334"/>
                    </a:cxn>
                    <a:cxn ang="0">
                      <a:pos x="99" y="371"/>
                    </a:cxn>
                    <a:cxn ang="0">
                      <a:pos x="54" y="407"/>
                    </a:cxn>
                    <a:cxn ang="0">
                      <a:pos x="19" y="436"/>
                    </a:cxn>
                    <a:cxn ang="0">
                      <a:pos x="1" y="454"/>
                    </a:cxn>
                    <a:cxn ang="0">
                      <a:pos x="3" y="458"/>
                    </a:cxn>
                    <a:cxn ang="0">
                      <a:pos x="23" y="451"/>
                    </a:cxn>
                    <a:cxn ang="0">
                      <a:pos x="53" y="434"/>
                    </a:cxn>
                    <a:cxn ang="0">
                      <a:pos x="90" y="414"/>
                    </a:cxn>
                    <a:cxn ang="0">
                      <a:pos x="129" y="391"/>
                    </a:cxn>
                    <a:cxn ang="0">
                      <a:pos x="166" y="369"/>
                    </a:cxn>
                    <a:cxn ang="0">
                      <a:pos x="196" y="350"/>
                    </a:cxn>
                    <a:cxn ang="0">
                      <a:pos x="215" y="338"/>
                    </a:cxn>
                    <a:cxn ang="0">
                      <a:pos x="235" y="320"/>
                    </a:cxn>
                    <a:cxn ang="0">
                      <a:pos x="272" y="292"/>
                    </a:cxn>
                    <a:cxn ang="0">
                      <a:pos x="312" y="262"/>
                    </a:cxn>
                    <a:cxn ang="0">
                      <a:pos x="352" y="232"/>
                    </a:cxn>
                    <a:cxn ang="0">
                      <a:pos x="390" y="198"/>
                    </a:cxn>
                    <a:cxn ang="0">
                      <a:pos x="424" y="164"/>
                    </a:cxn>
                    <a:cxn ang="0">
                      <a:pos x="450" y="126"/>
                    </a:cxn>
                    <a:cxn ang="0">
                      <a:pos x="466" y="85"/>
                    </a:cxn>
                    <a:cxn ang="0">
                      <a:pos x="470" y="60"/>
                    </a:cxn>
                    <a:cxn ang="0">
                      <a:pos x="463" y="42"/>
                    </a:cxn>
                    <a:cxn ang="0">
                      <a:pos x="450" y="20"/>
                    </a:cxn>
                    <a:cxn ang="0">
                      <a:pos x="440" y="4"/>
                    </a:cxn>
                    <a:cxn ang="0">
                      <a:pos x="433" y="0"/>
                    </a:cxn>
                    <a:cxn ang="0">
                      <a:pos x="427" y="2"/>
                    </a:cxn>
                    <a:cxn ang="0">
                      <a:pos x="425" y="6"/>
                    </a:cxn>
                  </a:cxnLst>
                  <a:rect l="0" t="0" r="r" b="b"/>
                  <a:pathLst>
                    <a:path w="471" h="458">
                      <a:moveTo>
                        <a:pt x="425" y="6"/>
                      </a:moveTo>
                      <a:lnTo>
                        <a:pt x="405" y="40"/>
                      </a:lnTo>
                      <a:lnTo>
                        <a:pt x="386" y="73"/>
                      </a:lnTo>
                      <a:lnTo>
                        <a:pt x="368" y="104"/>
                      </a:lnTo>
                      <a:lnTo>
                        <a:pt x="350" y="133"/>
                      </a:lnTo>
                      <a:lnTo>
                        <a:pt x="330" y="161"/>
                      </a:lnTo>
                      <a:lnTo>
                        <a:pt x="310" y="189"/>
                      </a:lnTo>
                      <a:lnTo>
                        <a:pt x="287" y="219"/>
                      </a:lnTo>
                      <a:lnTo>
                        <a:pt x="261" y="249"/>
                      </a:lnTo>
                      <a:lnTo>
                        <a:pt x="257" y="252"/>
                      </a:lnTo>
                      <a:lnTo>
                        <a:pt x="248" y="260"/>
                      </a:lnTo>
                      <a:lnTo>
                        <a:pt x="233" y="271"/>
                      </a:lnTo>
                      <a:lnTo>
                        <a:pt x="215" y="284"/>
                      </a:lnTo>
                      <a:lnTo>
                        <a:pt x="195" y="300"/>
                      </a:lnTo>
                      <a:lnTo>
                        <a:pt x="173" y="316"/>
                      </a:lnTo>
                      <a:lnTo>
                        <a:pt x="148" y="334"/>
                      </a:lnTo>
                      <a:lnTo>
                        <a:pt x="124" y="353"/>
                      </a:lnTo>
                      <a:lnTo>
                        <a:pt x="99" y="371"/>
                      </a:lnTo>
                      <a:lnTo>
                        <a:pt x="76" y="390"/>
                      </a:lnTo>
                      <a:lnTo>
                        <a:pt x="54" y="407"/>
                      </a:lnTo>
                      <a:lnTo>
                        <a:pt x="36" y="422"/>
                      </a:lnTo>
                      <a:lnTo>
                        <a:pt x="19" y="436"/>
                      </a:lnTo>
                      <a:lnTo>
                        <a:pt x="8" y="446"/>
                      </a:lnTo>
                      <a:lnTo>
                        <a:pt x="1" y="454"/>
                      </a:lnTo>
                      <a:lnTo>
                        <a:pt x="0" y="458"/>
                      </a:lnTo>
                      <a:lnTo>
                        <a:pt x="3" y="458"/>
                      </a:lnTo>
                      <a:lnTo>
                        <a:pt x="11" y="455"/>
                      </a:lnTo>
                      <a:lnTo>
                        <a:pt x="23" y="451"/>
                      </a:lnTo>
                      <a:lnTo>
                        <a:pt x="37" y="444"/>
                      </a:lnTo>
                      <a:lnTo>
                        <a:pt x="53" y="434"/>
                      </a:lnTo>
                      <a:lnTo>
                        <a:pt x="71" y="425"/>
                      </a:lnTo>
                      <a:lnTo>
                        <a:pt x="90" y="414"/>
                      </a:lnTo>
                      <a:lnTo>
                        <a:pt x="109" y="402"/>
                      </a:lnTo>
                      <a:lnTo>
                        <a:pt x="129" y="391"/>
                      </a:lnTo>
                      <a:lnTo>
                        <a:pt x="147" y="379"/>
                      </a:lnTo>
                      <a:lnTo>
                        <a:pt x="166" y="369"/>
                      </a:lnTo>
                      <a:lnTo>
                        <a:pt x="182" y="358"/>
                      </a:lnTo>
                      <a:lnTo>
                        <a:pt x="196" y="350"/>
                      </a:lnTo>
                      <a:lnTo>
                        <a:pt x="207" y="342"/>
                      </a:lnTo>
                      <a:lnTo>
                        <a:pt x="215" y="338"/>
                      </a:lnTo>
                      <a:lnTo>
                        <a:pt x="219" y="334"/>
                      </a:lnTo>
                      <a:lnTo>
                        <a:pt x="235" y="320"/>
                      </a:lnTo>
                      <a:lnTo>
                        <a:pt x="253" y="305"/>
                      </a:lnTo>
                      <a:lnTo>
                        <a:pt x="272" y="292"/>
                      </a:lnTo>
                      <a:lnTo>
                        <a:pt x="291" y="277"/>
                      </a:lnTo>
                      <a:lnTo>
                        <a:pt x="312" y="262"/>
                      </a:lnTo>
                      <a:lnTo>
                        <a:pt x="332" y="247"/>
                      </a:lnTo>
                      <a:lnTo>
                        <a:pt x="352" y="232"/>
                      </a:lnTo>
                      <a:lnTo>
                        <a:pt x="371" y="216"/>
                      </a:lnTo>
                      <a:lnTo>
                        <a:pt x="390" y="198"/>
                      </a:lnTo>
                      <a:lnTo>
                        <a:pt x="408" y="181"/>
                      </a:lnTo>
                      <a:lnTo>
                        <a:pt x="424" y="164"/>
                      </a:lnTo>
                      <a:lnTo>
                        <a:pt x="438" y="145"/>
                      </a:lnTo>
                      <a:lnTo>
                        <a:pt x="450" y="126"/>
                      </a:lnTo>
                      <a:lnTo>
                        <a:pt x="459" y="106"/>
                      </a:lnTo>
                      <a:lnTo>
                        <a:pt x="466" y="85"/>
                      </a:lnTo>
                      <a:lnTo>
                        <a:pt x="471" y="63"/>
                      </a:lnTo>
                      <a:lnTo>
                        <a:pt x="470" y="60"/>
                      </a:lnTo>
                      <a:lnTo>
                        <a:pt x="468" y="52"/>
                      </a:lnTo>
                      <a:lnTo>
                        <a:pt x="463" y="42"/>
                      </a:lnTo>
                      <a:lnTo>
                        <a:pt x="457" y="31"/>
                      </a:lnTo>
                      <a:lnTo>
                        <a:pt x="450" y="20"/>
                      </a:lnTo>
                      <a:lnTo>
                        <a:pt x="446" y="10"/>
                      </a:lnTo>
                      <a:lnTo>
                        <a:pt x="440" y="4"/>
                      </a:lnTo>
                      <a:lnTo>
                        <a:pt x="438" y="0"/>
                      </a:lnTo>
                      <a:lnTo>
                        <a:pt x="433" y="0"/>
                      </a:lnTo>
                      <a:lnTo>
                        <a:pt x="429" y="1"/>
                      </a:lnTo>
                      <a:lnTo>
                        <a:pt x="427" y="2"/>
                      </a:lnTo>
                      <a:lnTo>
                        <a:pt x="425" y="6"/>
                      </a:lnTo>
                      <a:lnTo>
                        <a:pt x="425" y="6"/>
                      </a:lnTo>
                      <a:close/>
                    </a:path>
                  </a:pathLst>
                </a:custGeom>
                <a:solidFill>
                  <a:srgbClr val="FFF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 rot="712586">
                  <a:off x="2431" y="1560"/>
                  <a:ext cx="944" cy="1145"/>
                </a:xfrm>
                <a:custGeom>
                  <a:avLst/>
                  <a:gdLst/>
                  <a:ahLst/>
                  <a:cxnLst>
                    <a:cxn ang="0">
                      <a:pos x="1529" y="1633"/>
                    </a:cxn>
                    <a:cxn ang="0">
                      <a:pos x="1058" y="1039"/>
                    </a:cxn>
                    <a:cxn ang="0">
                      <a:pos x="684" y="554"/>
                    </a:cxn>
                    <a:cxn ang="0">
                      <a:pos x="616" y="247"/>
                    </a:cxn>
                    <a:cxn ang="0">
                      <a:pos x="614" y="63"/>
                    </a:cxn>
                    <a:cxn ang="0">
                      <a:pos x="518" y="2"/>
                    </a:cxn>
                    <a:cxn ang="0">
                      <a:pos x="352" y="41"/>
                    </a:cxn>
                    <a:cxn ang="0">
                      <a:pos x="183" y="144"/>
                    </a:cxn>
                    <a:cxn ang="0">
                      <a:pos x="109" y="346"/>
                    </a:cxn>
                    <a:cxn ang="0">
                      <a:pos x="289" y="156"/>
                    </a:cxn>
                    <a:cxn ang="0">
                      <a:pos x="471" y="61"/>
                    </a:cxn>
                    <a:cxn ang="0">
                      <a:pos x="546" y="108"/>
                    </a:cxn>
                    <a:cxn ang="0">
                      <a:pos x="360" y="287"/>
                    </a:cxn>
                    <a:cxn ang="0">
                      <a:pos x="121" y="444"/>
                    </a:cxn>
                    <a:cxn ang="0">
                      <a:pos x="92" y="387"/>
                    </a:cxn>
                    <a:cxn ang="0">
                      <a:pos x="117" y="515"/>
                    </a:cxn>
                    <a:cxn ang="0">
                      <a:pos x="200" y="470"/>
                    </a:cxn>
                    <a:cxn ang="0">
                      <a:pos x="377" y="347"/>
                    </a:cxn>
                    <a:cxn ang="0">
                      <a:pos x="533" y="197"/>
                    </a:cxn>
                    <a:cxn ang="0">
                      <a:pos x="563" y="226"/>
                    </a:cxn>
                    <a:cxn ang="0">
                      <a:pos x="365" y="419"/>
                    </a:cxn>
                    <a:cxn ang="0">
                      <a:pos x="136" y="539"/>
                    </a:cxn>
                    <a:cxn ang="0">
                      <a:pos x="226" y="581"/>
                    </a:cxn>
                    <a:cxn ang="0">
                      <a:pos x="374" y="630"/>
                    </a:cxn>
                    <a:cxn ang="0">
                      <a:pos x="492" y="729"/>
                    </a:cxn>
                    <a:cxn ang="0">
                      <a:pos x="603" y="765"/>
                    </a:cxn>
                    <a:cxn ang="0">
                      <a:pos x="633" y="733"/>
                    </a:cxn>
                    <a:cxn ang="0">
                      <a:pos x="608" y="719"/>
                    </a:cxn>
                    <a:cxn ang="0">
                      <a:pos x="539" y="687"/>
                    </a:cxn>
                    <a:cxn ang="0">
                      <a:pos x="578" y="666"/>
                    </a:cxn>
                    <a:cxn ang="0">
                      <a:pos x="540" y="650"/>
                    </a:cxn>
                    <a:cxn ang="0">
                      <a:pos x="470" y="619"/>
                    </a:cxn>
                    <a:cxn ang="0">
                      <a:pos x="518" y="602"/>
                    </a:cxn>
                    <a:cxn ang="0">
                      <a:pos x="465" y="587"/>
                    </a:cxn>
                    <a:cxn ang="0">
                      <a:pos x="381" y="553"/>
                    </a:cxn>
                    <a:cxn ang="0">
                      <a:pos x="375" y="500"/>
                    </a:cxn>
                    <a:cxn ang="0">
                      <a:pos x="541" y="356"/>
                    </a:cxn>
                    <a:cxn ang="0">
                      <a:pos x="565" y="498"/>
                    </a:cxn>
                    <a:cxn ang="0">
                      <a:pos x="564" y="569"/>
                    </a:cxn>
                    <a:cxn ang="0">
                      <a:pos x="602" y="621"/>
                    </a:cxn>
                    <a:cxn ang="0">
                      <a:pos x="623" y="620"/>
                    </a:cxn>
                    <a:cxn ang="0">
                      <a:pos x="655" y="713"/>
                    </a:cxn>
                    <a:cxn ang="0">
                      <a:pos x="684" y="669"/>
                    </a:cxn>
                    <a:cxn ang="0">
                      <a:pos x="830" y="847"/>
                    </a:cxn>
                    <a:cxn ang="0">
                      <a:pos x="1050" y="1119"/>
                    </a:cxn>
                    <a:cxn ang="0">
                      <a:pos x="1330" y="1473"/>
                    </a:cxn>
                    <a:cxn ang="0">
                      <a:pos x="1604" y="1831"/>
                    </a:cxn>
                    <a:cxn ang="0">
                      <a:pos x="1608" y="2022"/>
                    </a:cxn>
                    <a:cxn ang="0">
                      <a:pos x="1331" y="1719"/>
                    </a:cxn>
                    <a:cxn ang="0">
                      <a:pos x="1049" y="1356"/>
                    </a:cxn>
                    <a:cxn ang="0">
                      <a:pos x="772" y="994"/>
                    </a:cxn>
                    <a:cxn ang="0">
                      <a:pos x="641" y="816"/>
                    </a:cxn>
                    <a:cxn ang="0">
                      <a:pos x="715" y="1030"/>
                    </a:cxn>
                    <a:cxn ang="0">
                      <a:pos x="1122" y="1569"/>
                    </a:cxn>
                    <a:cxn ang="0">
                      <a:pos x="1494" y="2040"/>
                    </a:cxn>
                    <a:cxn ang="0">
                      <a:pos x="1675" y="2110"/>
                    </a:cxn>
                    <a:cxn ang="0">
                      <a:pos x="1673" y="2030"/>
                    </a:cxn>
                    <a:cxn ang="0">
                      <a:pos x="1813" y="2207"/>
                    </a:cxn>
                    <a:cxn ang="0">
                      <a:pos x="1633" y="2171"/>
                    </a:cxn>
                    <a:cxn ang="0">
                      <a:pos x="1855" y="2279"/>
                    </a:cxn>
                    <a:cxn ang="0">
                      <a:pos x="1817" y="2004"/>
                    </a:cxn>
                  </a:cxnLst>
                  <a:rect l="0" t="0" r="r" b="b"/>
                  <a:pathLst>
                    <a:path w="1888" h="2291">
                      <a:moveTo>
                        <a:pt x="1814" y="1991"/>
                      </a:moveTo>
                      <a:lnTo>
                        <a:pt x="1798" y="1970"/>
                      </a:lnTo>
                      <a:lnTo>
                        <a:pt x="1778" y="1946"/>
                      </a:lnTo>
                      <a:lnTo>
                        <a:pt x="1756" y="1917"/>
                      </a:lnTo>
                      <a:lnTo>
                        <a:pt x="1730" y="1885"/>
                      </a:lnTo>
                      <a:lnTo>
                        <a:pt x="1702" y="1849"/>
                      </a:lnTo>
                      <a:lnTo>
                        <a:pt x="1672" y="1811"/>
                      </a:lnTo>
                      <a:lnTo>
                        <a:pt x="1639" y="1770"/>
                      </a:lnTo>
                      <a:lnTo>
                        <a:pt x="1604" y="1727"/>
                      </a:lnTo>
                      <a:lnTo>
                        <a:pt x="1567" y="1681"/>
                      </a:lnTo>
                      <a:lnTo>
                        <a:pt x="1529" y="1633"/>
                      </a:lnTo>
                      <a:lnTo>
                        <a:pt x="1489" y="1583"/>
                      </a:lnTo>
                      <a:lnTo>
                        <a:pt x="1449" y="1531"/>
                      </a:lnTo>
                      <a:lnTo>
                        <a:pt x="1406" y="1478"/>
                      </a:lnTo>
                      <a:lnTo>
                        <a:pt x="1364" y="1425"/>
                      </a:lnTo>
                      <a:lnTo>
                        <a:pt x="1321" y="1370"/>
                      </a:lnTo>
                      <a:lnTo>
                        <a:pt x="1277" y="1315"/>
                      </a:lnTo>
                      <a:lnTo>
                        <a:pt x="1232" y="1259"/>
                      </a:lnTo>
                      <a:lnTo>
                        <a:pt x="1189" y="1204"/>
                      </a:lnTo>
                      <a:lnTo>
                        <a:pt x="1145" y="1149"/>
                      </a:lnTo>
                      <a:lnTo>
                        <a:pt x="1101" y="1094"/>
                      </a:lnTo>
                      <a:lnTo>
                        <a:pt x="1058" y="1039"/>
                      </a:lnTo>
                      <a:lnTo>
                        <a:pt x="1016" y="985"/>
                      </a:lnTo>
                      <a:lnTo>
                        <a:pt x="975" y="933"/>
                      </a:lnTo>
                      <a:lnTo>
                        <a:pt x="935" y="883"/>
                      </a:lnTo>
                      <a:lnTo>
                        <a:pt x="897" y="833"/>
                      </a:lnTo>
                      <a:lnTo>
                        <a:pt x="860" y="786"/>
                      </a:lnTo>
                      <a:lnTo>
                        <a:pt x="825" y="740"/>
                      </a:lnTo>
                      <a:lnTo>
                        <a:pt x="792" y="697"/>
                      </a:lnTo>
                      <a:lnTo>
                        <a:pt x="761" y="657"/>
                      </a:lnTo>
                      <a:lnTo>
                        <a:pt x="732" y="620"/>
                      </a:lnTo>
                      <a:lnTo>
                        <a:pt x="707" y="585"/>
                      </a:lnTo>
                      <a:lnTo>
                        <a:pt x="684" y="554"/>
                      </a:lnTo>
                      <a:lnTo>
                        <a:pt x="669" y="529"/>
                      </a:lnTo>
                      <a:lnTo>
                        <a:pt x="654" y="495"/>
                      </a:lnTo>
                      <a:lnTo>
                        <a:pt x="641" y="459"/>
                      </a:lnTo>
                      <a:lnTo>
                        <a:pt x="629" y="419"/>
                      </a:lnTo>
                      <a:lnTo>
                        <a:pt x="618" y="379"/>
                      </a:lnTo>
                      <a:lnTo>
                        <a:pt x="609" y="341"/>
                      </a:lnTo>
                      <a:lnTo>
                        <a:pt x="602" y="307"/>
                      </a:lnTo>
                      <a:lnTo>
                        <a:pt x="598" y="278"/>
                      </a:lnTo>
                      <a:lnTo>
                        <a:pt x="605" y="267"/>
                      </a:lnTo>
                      <a:lnTo>
                        <a:pt x="610" y="257"/>
                      </a:lnTo>
                      <a:lnTo>
                        <a:pt x="616" y="247"/>
                      </a:lnTo>
                      <a:lnTo>
                        <a:pt x="622" y="235"/>
                      </a:lnTo>
                      <a:lnTo>
                        <a:pt x="628" y="225"/>
                      </a:lnTo>
                      <a:lnTo>
                        <a:pt x="632" y="213"/>
                      </a:lnTo>
                      <a:lnTo>
                        <a:pt x="637" y="203"/>
                      </a:lnTo>
                      <a:lnTo>
                        <a:pt x="641" y="191"/>
                      </a:lnTo>
                      <a:lnTo>
                        <a:pt x="641" y="174"/>
                      </a:lnTo>
                      <a:lnTo>
                        <a:pt x="638" y="152"/>
                      </a:lnTo>
                      <a:lnTo>
                        <a:pt x="632" y="129"/>
                      </a:lnTo>
                      <a:lnTo>
                        <a:pt x="626" y="105"/>
                      </a:lnTo>
                      <a:lnTo>
                        <a:pt x="620" y="82"/>
                      </a:lnTo>
                      <a:lnTo>
                        <a:pt x="614" y="63"/>
                      </a:lnTo>
                      <a:lnTo>
                        <a:pt x="609" y="51"/>
                      </a:lnTo>
                      <a:lnTo>
                        <a:pt x="608" y="46"/>
                      </a:lnTo>
                      <a:lnTo>
                        <a:pt x="605" y="43"/>
                      </a:lnTo>
                      <a:lnTo>
                        <a:pt x="595" y="37"/>
                      </a:lnTo>
                      <a:lnTo>
                        <a:pt x="584" y="29"/>
                      </a:lnTo>
                      <a:lnTo>
                        <a:pt x="570" y="21"/>
                      </a:lnTo>
                      <a:lnTo>
                        <a:pt x="556" y="13"/>
                      </a:lnTo>
                      <a:lnTo>
                        <a:pt x="544" y="7"/>
                      </a:lnTo>
                      <a:lnTo>
                        <a:pt x="535" y="2"/>
                      </a:lnTo>
                      <a:lnTo>
                        <a:pt x="532" y="0"/>
                      </a:lnTo>
                      <a:lnTo>
                        <a:pt x="518" y="2"/>
                      </a:lnTo>
                      <a:lnTo>
                        <a:pt x="506" y="3"/>
                      </a:lnTo>
                      <a:lnTo>
                        <a:pt x="492" y="5"/>
                      </a:lnTo>
                      <a:lnTo>
                        <a:pt x="478" y="6"/>
                      </a:lnTo>
                      <a:lnTo>
                        <a:pt x="465" y="7"/>
                      </a:lnTo>
                      <a:lnTo>
                        <a:pt x="451" y="8"/>
                      </a:lnTo>
                      <a:lnTo>
                        <a:pt x="439" y="12"/>
                      </a:lnTo>
                      <a:lnTo>
                        <a:pt x="426" y="15"/>
                      </a:lnTo>
                      <a:lnTo>
                        <a:pt x="406" y="21"/>
                      </a:lnTo>
                      <a:lnTo>
                        <a:pt x="388" y="28"/>
                      </a:lnTo>
                      <a:lnTo>
                        <a:pt x="371" y="35"/>
                      </a:lnTo>
                      <a:lnTo>
                        <a:pt x="352" y="41"/>
                      </a:lnTo>
                      <a:lnTo>
                        <a:pt x="335" y="48"/>
                      </a:lnTo>
                      <a:lnTo>
                        <a:pt x="318" y="56"/>
                      </a:lnTo>
                      <a:lnTo>
                        <a:pt x="302" y="63"/>
                      </a:lnTo>
                      <a:lnTo>
                        <a:pt x="286" y="71"/>
                      </a:lnTo>
                      <a:lnTo>
                        <a:pt x="269" y="81"/>
                      </a:lnTo>
                      <a:lnTo>
                        <a:pt x="254" y="90"/>
                      </a:lnTo>
                      <a:lnTo>
                        <a:pt x="239" y="99"/>
                      </a:lnTo>
                      <a:lnTo>
                        <a:pt x="225" y="109"/>
                      </a:lnTo>
                      <a:lnTo>
                        <a:pt x="211" y="120"/>
                      </a:lnTo>
                      <a:lnTo>
                        <a:pt x="197" y="131"/>
                      </a:lnTo>
                      <a:lnTo>
                        <a:pt x="183" y="144"/>
                      </a:lnTo>
                      <a:lnTo>
                        <a:pt x="170" y="157"/>
                      </a:lnTo>
                      <a:lnTo>
                        <a:pt x="150" y="179"/>
                      </a:lnTo>
                      <a:lnTo>
                        <a:pt x="130" y="202"/>
                      </a:lnTo>
                      <a:lnTo>
                        <a:pt x="109" y="227"/>
                      </a:lnTo>
                      <a:lnTo>
                        <a:pt x="91" y="254"/>
                      </a:lnTo>
                      <a:lnTo>
                        <a:pt x="72" y="281"/>
                      </a:lnTo>
                      <a:lnTo>
                        <a:pt x="56" y="309"/>
                      </a:lnTo>
                      <a:lnTo>
                        <a:pt x="40" y="339"/>
                      </a:lnTo>
                      <a:lnTo>
                        <a:pt x="28" y="369"/>
                      </a:lnTo>
                      <a:lnTo>
                        <a:pt x="98" y="369"/>
                      </a:lnTo>
                      <a:lnTo>
                        <a:pt x="109" y="346"/>
                      </a:lnTo>
                      <a:lnTo>
                        <a:pt x="122" y="325"/>
                      </a:lnTo>
                      <a:lnTo>
                        <a:pt x="137" y="303"/>
                      </a:lnTo>
                      <a:lnTo>
                        <a:pt x="153" y="283"/>
                      </a:lnTo>
                      <a:lnTo>
                        <a:pt x="169" y="264"/>
                      </a:lnTo>
                      <a:lnTo>
                        <a:pt x="187" y="244"/>
                      </a:lnTo>
                      <a:lnTo>
                        <a:pt x="205" y="225"/>
                      </a:lnTo>
                      <a:lnTo>
                        <a:pt x="222" y="206"/>
                      </a:lnTo>
                      <a:lnTo>
                        <a:pt x="236" y="194"/>
                      </a:lnTo>
                      <a:lnTo>
                        <a:pt x="252" y="181"/>
                      </a:lnTo>
                      <a:lnTo>
                        <a:pt x="269" y="168"/>
                      </a:lnTo>
                      <a:lnTo>
                        <a:pt x="289" y="156"/>
                      </a:lnTo>
                      <a:lnTo>
                        <a:pt x="310" y="144"/>
                      </a:lnTo>
                      <a:lnTo>
                        <a:pt x="330" y="133"/>
                      </a:lnTo>
                      <a:lnTo>
                        <a:pt x="352" y="121"/>
                      </a:lnTo>
                      <a:lnTo>
                        <a:pt x="373" y="111"/>
                      </a:lnTo>
                      <a:lnTo>
                        <a:pt x="393" y="101"/>
                      </a:lnTo>
                      <a:lnTo>
                        <a:pt x="412" y="92"/>
                      </a:lnTo>
                      <a:lnTo>
                        <a:pt x="430" y="84"/>
                      </a:lnTo>
                      <a:lnTo>
                        <a:pt x="444" y="76"/>
                      </a:lnTo>
                      <a:lnTo>
                        <a:pt x="456" y="70"/>
                      </a:lnTo>
                      <a:lnTo>
                        <a:pt x="466" y="65"/>
                      </a:lnTo>
                      <a:lnTo>
                        <a:pt x="471" y="61"/>
                      </a:lnTo>
                      <a:lnTo>
                        <a:pt x="473" y="58"/>
                      </a:lnTo>
                      <a:lnTo>
                        <a:pt x="483" y="58"/>
                      </a:lnTo>
                      <a:lnTo>
                        <a:pt x="495" y="58"/>
                      </a:lnTo>
                      <a:lnTo>
                        <a:pt x="510" y="60"/>
                      </a:lnTo>
                      <a:lnTo>
                        <a:pt x="525" y="62"/>
                      </a:lnTo>
                      <a:lnTo>
                        <a:pt x="540" y="66"/>
                      </a:lnTo>
                      <a:lnTo>
                        <a:pt x="552" y="68"/>
                      </a:lnTo>
                      <a:lnTo>
                        <a:pt x="560" y="69"/>
                      </a:lnTo>
                      <a:lnTo>
                        <a:pt x="563" y="70"/>
                      </a:lnTo>
                      <a:lnTo>
                        <a:pt x="556" y="90"/>
                      </a:lnTo>
                      <a:lnTo>
                        <a:pt x="546" y="108"/>
                      </a:lnTo>
                      <a:lnTo>
                        <a:pt x="533" y="126"/>
                      </a:lnTo>
                      <a:lnTo>
                        <a:pt x="518" y="141"/>
                      </a:lnTo>
                      <a:lnTo>
                        <a:pt x="502" y="156"/>
                      </a:lnTo>
                      <a:lnTo>
                        <a:pt x="486" y="169"/>
                      </a:lnTo>
                      <a:lnTo>
                        <a:pt x="470" y="183"/>
                      </a:lnTo>
                      <a:lnTo>
                        <a:pt x="455" y="197"/>
                      </a:lnTo>
                      <a:lnTo>
                        <a:pt x="436" y="215"/>
                      </a:lnTo>
                      <a:lnTo>
                        <a:pt x="418" y="234"/>
                      </a:lnTo>
                      <a:lnTo>
                        <a:pt x="398" y="252"/>
                      </a:lnTo>
                      <a:lnTo>
                        <a:pt x="380" y="270"/>
                      </a:lnTo>
                      <a:lnTo>
                        <a:pt x="360" y="287"/>
                      </a:lnTo>
                      <a:lnTo>
                        <a:pt x="341" y="303"/>
                      </a:lnTo>
                      <a:lnTo>
                        <a:pt x="320" y="319"/>
                      </a:lnTo>
                      <a:lnTo>
                        <a:pt x="301" y="335"/>
                      </a:lnTo>
                      <a:lnTo>
                        <a:pt x="279" y="350"/>
                      </a:lnTo>
                      <a:lnTo>
                        <a:pt x="258" y="365"/>
                      </a:lnTo>
                      <a:lnTo>
                        <a:pt x="236" y="379"/>
                      </a:lnTo>
                      <a:lnTo>
                        <a:pt x="214" y="393"/>
                      </a:lnTo>
                      <a:lnTo>
                        <a:pt x="191" y="407"/>
                      </a:lnTo>
                      <a:lnTo>
                        <a:pt x="168" y="419"/>
                      </a:lnTo>
                      <a:lnTo>
                        <a:pt x="145" y="432"/>
                      </a:lnTo>
                      <a:lnTo>
                        <a:pt x="121" y="444"/>
                      </a:lnTo>
                      <a:lnTo>
                        <a:pt x="116" y="446"/>
                      </a:lnTo>
                      <a:lnTo>
                        <a:pt x="110" y="447"/>
                      </a:lnTo>
                      <a:lnTo>
                        <a:pt x="106" y="449"/>
                      </a:lnTo>
                      <a:lnTo>
                        <a:pt x="100" y="449"/>
                      </a:lnTo>
                      <a:lnTo>
                        <a:pt x="96" y="451"/>
                      </a:lnTo>
                      <a:lnTo>
                        <a:pt x="90" y="451"/>
                      </a:lnTo>
                      <a:lnTo>
                        <a:pt x="84" y="452"/>
                      </a:lnTo>
                      <a:lnTo>
                        <a:pt x="78" y="452"/>
                      </a:lnTo>
                      <a:lnTo>
                        <a:pt x="81" y="433"/>
                      </a:lnTo>
                      <a:lnTo>
                        <a:pt x="85" y="410"/>
                      </a:lnTo>
                      <a:lnTo>
                        <a:pt x="92" y="387"/>
                      </a:lnTo>
                      <a:lnTo>
                        <a:pt x="98" y="369"/>
                      </a:lnTo>
                      <a:lnTo>
                        <a:pt x="28" y="369"/>
                      </a:lnTo>
                      <a:lnTo>
                        <a:pt x="19" y="395"/>
                      </a:lnTo>
                      <a:lnTo>
                        <a:pt x="10" y="426"/>
                      </a:lnTo>
                      <a:lnTo>
                        <a:pt x="3" y="457"/>
                      </a:lnTo>
                      <a:lnTo>
                        <a:pt x="0" y="484"/>
                      </a:lnTo>
                      <a:lnTo>
                        <a:pt x="39" y="513"/>
                      </a:lnTo>
                      <a:lnTo>
                        <a:pt x="46" y="517"/>
                      </a:lnTo>
                      <a:lnTo>
                        <a:pt x="120" y="517"/>
                      </a:lnTo>
                      <a:lnTo>
                        <a:pt x="119" y="516"/>
                      </a:lnTo>
                      <a:lnTo>
                        <a:pt x="117" y="515"/>
                      </a:lnTo>
                      <a:lnTo>
                        <a:pt x="116" y="514"/>
                      </a:lnTo>
                      <a:lnTo>
                        <a:pt x="115" y="513"/>
                      </a:lnTo>
                      <a:lnTo>
                        <a:pt x="114" y="512"/>
                      </a:lnTo>
                      <a:lnTo>
                        <a:pt x="114" y="510"/>
                      </a:lnTo>
                      <a:lnTo>
                        <a:pt x="113" y="509"/>
                      </a:lnTo>
                      <a:lnTo>
                        <a:pt x="112" y="508"/>
                      </a:lnTo>
                      <a:lnTo>
                        <a:pt x="130" y="502"/>
                      </a:lnTo>
                      <a:lnTo>
                        <a:pt x="148" y="495"/>
                      </a:lnTo>
                      <a:lnTo>
                        <a:pt x="166" y="487"/>
                      </a:lnTo>
                      <a:lnTo>
                        <a:pt x="184" y="479"/>
                      </a:lnTo>
                      <a:lnTo>
                        <a:pt x="200" y="470"/>
                      </a:lnTo>
                      <a:lnTo>
                        <a:pt x="218" y="460"/>
                      </a:lnTo>
                      <a:lnTo>
                        <a:pt x="234" y="449"/>
                      </a:lnTo>
                      <a:lnTo>
                        <a:pt x="251" y="439"/>
                      </a:lnTo>
                      <a:lnTo>
                        <a:pt x="267" y="428"/>
                      </a:lnTo>
                      <a:lnTo>
                        <a:pt x="283" y="417"/>
                      </a:lnTo>
                      <a:lnTo>
                        <a:pt x="298" y="404"/>
                      </a:lnTo>
                      <a:lnTo>
                        <a:pt x="314" y="393"/>
                      </a:lnTo>
                      <a:lnTo>
                        <a:pt x="329" y="381"/>
                      </a:lnTo>
                      <a:lnTo>
                        <a:pt x="345" y="370"/>
                      </a:lnTo>
                      <a:lnTo>
                        <a:pt x="362" y="358"/>
                      </a:lnTo>
                      <a:lnTo>
                        <a:pt x="377" y="347"/>
                      </a:lnTo>
                      <a:lnTo>
                        <a:pt x="393" y="335"/>
                      </a:lnTo>
                      <a:lnTo>
                        <a:pt x="408" y="323"/>
                      </a:lnTo>
                      <a:lnTo>
                        <a:pt x="423" y="310"/>
                      </a:lnTo>
                      <a:lnTo>
                        <a:pt x="438" y="297"/>
                      </a:lnTo>
                      <a:lnTo>
                        <a:pt x="453" y="283"/>
                      </a:lnTo>
                      <a:lnTo>
                        <a:pt x="466" y="270"/>
                      </a:lnTo>
                      <a:lnTo>
                        <a:pt x="480" y="256"/>
                      </a:lnTo>
                      <a:lnTo>
                        <a:pt x="494" y="242"/>
                      </a:lnTo>
                      <a:lnTo>
                        <a:pt x="508" y="227"/>
                      </a:lnTo>
                      <a:lnTo>
                        <a:pt x="521" y="212"/>
                      </a:lnTo>
                      <a:lnTo>
                        <a:pt x="533" y="197"/>
                      </a:lnTo>
                      <a:lnTo>
                        <a:pt x="546" y="182"/>
                      </a:lnTo>
                      <a:lnTo>
                        <a:pt x="559" y="166"/>
                      </a:lnTo>
                      <a:lnTo>
                        <a:pt x="571" y="151"/>
                      </a:lnTo>
                      <a:lnTo>
                        <a:pt x="583" y="135"/>
                      </a:lnTo>
                      <a:lnTo>
                        <a:pt x="594" y="119"/>
                      </a:lnTo>
                      <a:lnTo>
                        <a:pt x="595" y="134"/>
                      </a:lnTo>
                      <a:lnTo>
                        <a:pt x="597" y="151"/>
                      </a:lnTo>
                      <a:lnTo>
                        <a:pt x="595" y="168"/>
                      </a:lnTo>
                      <a:lnTo>
                        <a:pt x="591" y="183"/>
                      </a:lnTo>
                      <a:lnTo>
                        <a:pt x="577" y="205"/>
                      </a:lnTo>
                      <a:lnTo>
                        <a:pt x="563" y="226"/>
                      </a:lnTo>
                      <a:lnTo>
                        <a:pt x="548" y="247"/>
                      </a:lnTo>
                      <a:lnTo>
                        <a:pt x="532" y="266"/>
                      </a:lnTo>
                      <a:lnTo>
                        <a:pt x="516" y="286"/>
                      </a:lnTo>
                      <a:lnTo>
                        <a:pt x="499" y="304"/>
                      </a:lnTo>
                      <a:lnTo>
                        <a:pt x="480" y="321"/>
                      </a:lnTo>
                      <a:lnTo>
                        <a:pt x="463" y="339"/>
                      </a:lnTo>
                      <a:lnTo>
                        <a:pt x="443" y="356"/>
                      </a:lnTo>
                      <a:lnTo>
                        <a:pt x="424" y="372"/>
                      </a:lnTo>
                      <a:lnTo>
                        <a:pt x="404" y="388"/>
                      </a:lnTo>
                      <a:lnTo>
                        <a:pt x="385" y="404"/>
                      </a:lnTo>
                      <a:lnTo>
                        <a:pt x="365" y="419"/>
                      </a:lnTo>
                      <a:lnTo>
                        <a:pt x="344" y="434"/>
                      </a:lnTo>
                      <a:lnTo>
                        <a:pt x="324" y="449"/>
                      </a:lnTo>
                      <a:lnTo>
                        <a:pt x="303" y="464"/>
                      </a:lnTo>
                      <a:lnTo>
                        <a:pt x="284" y="477"/>
                      </a:lnTo>
                      <a:lnTo>
                        <a:pt x="265" y="491"/>
                      </a:lnTo>
                      <a:lnTo>
                        <a:pt x="244" y="504"/>
                      </a:lnTo>
                      <a:lnTo>
                        <a:pt x="225" y="515"/>
                      </a:lnTo>
                      <a:lnTo>
                        <a:pt x="203" y="525"/>
                      </a:lnTo>
                      <a:lnTo>
                        <a:pt x="181" y="534"/>
                      </a:lnTo>
                      <a:lnTo>
                        <a:pt x="159" y="538"/>
                      </a:lnTo>
                      <a:lnTo>
                        <a:pt x="136" y="539"/>
                      </a:lnTo>
                      <a:lnTo>
                        <a:pt x="134" y="536"/>
                      </a:lnTo>
                      <a:lnTo>
                        <a:pt x="129" y="529"/>
                      </a:lnTo>
                      <a:lnTo>
                        <a:pt x="123" y="522"/>
                      </a:lnTo>
                      <a:lnTo>
                        <a:pt x="120" y="517"/>
                      </a:lnTo>
                      <a:lnTo>
                        <a:pt x="46" y="517"/>
                      </a:lnTo>
                      <a:lnTo>
                        <a:pt x="167" y="607"/>
                      </a:lnTo>
                      <a:lnTo>
                        <a:pt x="177" y="604"/>
                      </a:lnTo>
                      <a:lnTo>
                        <a:pt x="189" y="598"/>
                      </a:lnTo>
                      <a:lnTo>
                        <a:pt x="201" y="592"/>
                      </a:lnTo>
                      <a:lnTo>
                        <a:pt x="213" y="587"/>
                      </a:lnTo>
                      <a:lnTo>
                        <a:pt x="226" y="581"/>
                      </a:lnTo>
                      <a:lnTo>
                        <a:pt x="237" y="575"/>
                      </a:lnTo>
                      <a:lnTo>
                        <a:pt x="249" y="569"/>
                      </a:lnTo>
                      <a:lnTo>
                        <a:pt x="258" y="565"/>
                      </a:lnTo>
                      <a:lnTo>
                        <a:pt x="268" y="568"/>
                      </a:lnTo>
                      <a:lnTo>
                        <a:pt x="280" y="574"/>
                      </a:lnTo>
                      <a:lnTo>
                        <a:pt x="294" y="581"/>
                      </a:lnTo>
                      <a:lnTo>
                        <a:pt x="309" y="589"/>
                      </a:lnTo>
                      <a:lnTo>
                        <a:pt x="324" y="598"/>
                      </a:lnTo>
                      <a:lnTo>
                        <a:pt x="340" y="608"/>
                      </a:lnTo>
                      <a:lnTo>
                        <a:pt x="357" y="619"/>
                      </a:lnTo>
                      <a:lnTo>
                        <a:pt x="374" y="630"/>
                      </a:lnTo>
                      <a:lnTo>
                        <a:pt x="390" y="642"/>
                      </a:lnTo>
                      <a:lnTo>
                        <a:pt x="406" y="652"/>
                      </a:lnTo>
                      <a:lnTo>
                        <a:pt x="423" y="664"/>
                      </a:lnTo>
                      <a:lnTo>
                        <a:pt x="436" y="675"/>
                      </a:lnTo>
                      <a:lnTo>
                        <a:pt x="450" y="686"/>
                      </a:lnTo>
                      <a:lnTo>
                        <a:pt x="462" y="696"/>
                      </a:lnTo>
                      <a:lnTo>
                        <a:pt x="471" y="705"/>
                      </a:lnTo>
                      <a:lnTo>
                        <a:pt x="479" y="713"/>
                      </a:lnTo>
                      <a:lnTo>
                        <a:pt x="481" y="716"/>
                      </a:lnTo>
                      <a:lnTo>
                        <a:pt x="485" y="721"/>
                      </a:lnTo>
                      <a:lnTo>
                        <a:pt x="492" y="729"/>
                      </a:lnTo>
                      <a:lnTo>
                        <a:pt x="500" y="741"/>
                      </a:lnTo>
                      <a:lnTo>
                        <a:pt x="510" y="755"/>
                      </a:lnTo>
                      <a:lnTo>
                        <a:pt x="521" y="770"/>
                      </a:lnTo>
                      <a:lnTo>
                        <a:pt x="533" y="787"/>
                      </a:lnTo>
                      <a:lnTo>
                        <a:pt x="547" y="805"/>
                      </a:lnTo>
                      <a:lnTo>
                        <a:pt x="635" y="805"/>
                      </a:lnTo>
                      <a:lnTo>
                        <a:pt x="629" y="797"/>
                      </a:lnTo>
                      <a:lnTo>
                        <a:pt x="623" y="789"/>
                      </a:lnTo>
                      <a:lnTo>
                        <a:pt x="616" y="781"/>
                      </a:lnTo>
                      <a:lnTo>
                        <a:pt x="610" y="773"/>
                      </a:lnTo>
                      <a:lnTo>
                        <a:pt x="603" y="765"/>
                      </a:lnTo>
                      <a:lnTo>
                        <a:pt x="598" y="757"/>
                      </a:lnTo>
                      <a:lnTo>
                        <a:pt x="592" y="750"/>
                      </a:lnTo>
                      <a:lnTo>
                        <a:pt x="587" y="743"/>
                      </a:lnTo>
                      <a:lnTo>
                        <a:pt x="593" y="742"/>
                      </a:lnTo>
                      <a:lnTo>
                        <a:pt x="599" y="741"/>
                      </a:lnTo>
                      <a:lnTo>
                        <a:pt x="605" y="740"/>
                      </a:lnTo>
                      <a:lnTo>
                        <a:pt x="610" y="739"/>
                      </a:lnTo>
                      <a:lnTo>
                        <a:pt x="616" y="737"/>
                      </a:lnTo>
                      <a:lnTo>
                        <a:pt x="622" y="736"/>
                      </a:lnTo>
                      <a:lnTo>
                        <a:pt x="628" y="734"/>
                      </a:lnTo>
                      <a:lnTo>
                        <a:pt x="633" y="733"/>
                      </a:lnTo>
                      <a:lnTo>
                        <a:pt x="635" y="733"/>
                      </a:lnTo>
                      <a:lnTo>
                        <a:pt x="636" y="732"/>
                      </a:lnTo>
                      <a:lnTo>
                        <a:pt x="637" y="731"/>
                      </a:lnTo>
                      <a:lnTo>
                        <a:pt x="637" y="729"/>
                      </a:lnTo>
                      <a:lnTo>
                        <a:pt x="636" y="728"/>
                      </a:lnTo>
                      <a:lnTo>
                        <a:pt x="635" y="727"/>
                      </a:lnTo>
                      <a:lnTo>
                        <a:pt x="633" y="726"/>
                      </a:lnTo>
                      <a:lnTo>
                        <a:pt x="632" y="726"/>
                      </a:lnTo>
                      <a:lnTo>
                        <a:pt x="624" y="722"/>
                      </a:lnTo>
                      <a:lnTo>
                        <a:pt x="616" y="720"/>
                      </a:lnTo>
                      <a:lnTo>
                        <a:pt x="608" y="719"/>
                      </a:lnTo>
                      <a:lnTo>
                        <a:pt x="600" y="718"/>
                      </a:lnTo>
                      <a:lnTo>
                        <a:pt x="591" y="718"/>
                      </a:lnTo>
                      <a:lnTo>
                        <a:pt x="583" y="718"/>
                      </a:lnTo>
                      <a:lnTo>
                        <a:pt x="573" y="718"/>
                      </a:lnTo>
                      <a:lnTo>
                        <a:pt x="565" y="718"/>
                      </a:lnTo>
                      <a:lnTo>
                        <a:pt x="561" y="712"/>
                      </a:lnTo>
                      <a:lnTo>
                        <a:pt x="556" y="708"/>
                      </a:lnTo>
                      <a:lnTo>
                        <a:pt x="553" y="702"/>
                      </a:lnTo>
                      <a:lnTo>
                        <a:pt x="548" y="697"/>
                      </a:lnTo>
                      <a:lnTo>
                        <a:pt x="544" y="691"/>
                      </a:lnTo>
                      <a:lnTo>
                        <a:pt x="539" y="687"/>
                      </a:lnTo>
                      <a:lnTo>
                        <a:pt x="534" y="681"/>
                      </a:lnTo>
                      <a:lnTo>
                        <a:pt x="530" y="676"/>
                      </a:lnTo>
                      <a:lnTo>
                        <a:pt x="535" y="675"/>
                      </a:lnTo>
                      <a:lnTo>
                        <a:pt x="541" y="674"/>
                      </a:lnTo>
                      <a:lnTo>
                        <a:pt x="547" y="673"/>
                      </a:lnTo>
                      <a:lnTo>
                        <a:pt x="554" y="672"/>
                      </a:lnTo>
                      <a:lnTo>
                        <a:pt x="560" y="671"/>
                      </a:lnTo>
                      <a:lnTo>
                        <a:pt x="565" y="669"/>
                      </a:lnTo>
                      <a:lnTo>
                        <a:pt x="571" y="667"/>
                      </a:lnTo>
                      <a:lnTo>
                        <a:pt x="577" y="666"/>
                      </a:lnTo>
                      <a:lnTo>
                        <a:pt x="578" y="666"/>
                      </a:lnTo>
                      <a:lnTo>
                        <a:pt x="579" y="665"/>
                      </a:lnTo>
                      <a:lnTo>
                        <a:pt x="580" y="664"/>
                      </a:lnTo>
                      <a:lnTo>
                        <a:pt x="580" y="663"/>
                      </a:lnTo>
                      <a:lnTo>
                        <a:pt x="579" y="661"/>
                      </a:lnTo>
                      <a:lnTo>
                        <a:pt x="578" y="660"/>
                      </a:lnTo>
                      <a:lnTo>
                        <a:pt x="577" y="659"/>
                      </a:lnTo>
                      <a:lnTo>
                        <a:pt x="576" y="659"/>
                      </a:lnTo>
                      <a:lnTo>
                        <a:pt x="567" y="656"/>
                      </a:lnTo>
                      <a:lnTo>
                        <a:pt x="559" y="653"/>
                      </a:lnTo>
                      <a:lnTo>
                        <a:pt x="549" y="651"/>
                      </a:lnTo>
                      <a:lnTo>
                        <a:pt x="540" y="650"/>
                      </a:lnTo>
                      <a:lnTo>
                        <a:pt x="532" y="650"/>
                      </a:lnTo>
                      <a:lnTo>
                        <a:pt x="523" y="650"/>
                      </a:lnTo>
                      <a:lnTo>
                        <a:pt x="514" y="650"/>
                      </a:lnTo>
                      <a:lnTo>
                        <a:pt x="504" y="651"/>
                      </a:lnTo>
                      <a:lnTo>
                        <a:pt x="500" y="646"/>
                      </a:lnTo>
                      <a:lnTo>
                        <a:pt x="495" y="642"/>
                      </a:lnTo>
                      <a:lnTo>
                        <a:pt x="491" y="637"/>
                      </a:lnTo>
                      <a:lnTo>
                        <a:pt x="485" y="633"/>
                      </a:lnTo>
                      <a:lnTo>
                        <a:pt x="480" y="628"/>
                      </a:lnTo>
                      <a:lnTo>
                        <a:pt x="476" y="623"/>
                      </a:lnTo>
                      <a:lnTo>
                        <a:pt x="470" y="619"/>
                      </a:lnTo>
                      <a:lnTo>
                        <a:pt x="465" y="614"/>
                      </a:lnTo>
                      <a:lnTo>
                        <a:pt x="472" y="613"/>
                      </a:lnTo>
                      <a:lnTo>
                        <a:pt x="478" y="612"/>
                      </a:lnTo>
                      <a:lnTo>
                        <a:pt x="485" y="611"/>
                      </a:lnTo>
                      <a:lnTo>
                        <a:pt x="491" y="610"/>
                      </a:lnTo>
                      <a:lnTo>
                        <a:pt x="496" y="608"/>
                      </a:lnTo>
                      <a:lnTo>
                        <a:pt x="503" y="607"/>
                      </a:lnTo>
                      <a:lnTo>
                        <a:pt x="509" y="605"/>
                      </a:lnTo>
                      <a:lnTo>
                        <a:pt x="516" y="604"/>
                      </a:lnTo>
                      <a:lnTo>
                        <a:pt x="517" y="603"/>
                      </a:lnTo>
                      <a:lnTo>
                        <a:pt x="518" y="602"/>
                      </a:lnTo>
                      <a:lnTo>
                        <a:pt x="519" y="600"/>
                      </a:lnTo>
                      <a:lnTo>
                        <a:pt x="519" y="599"/>
                      </a:lnTo>
                      <a:lnTo>
                        <a:pt x="519" y="598"/>
                      </a:lnTo>
                      <a:lnTo>
                        <a:pt x="518" y="597"/>
                      </a:lnTo>
                      <a:lnTo>
                        <a:pt x="517" y="596"/>
                      </a:lnTo>
                      <a:lnTo>
                        <a:pt x="516" y="596"/>
                      </a:lnTo>
                      <a:lnTo>
                        <a:pt x="506" y="592"/>
                      </a:lnTo>
                      <a:lnTo>
                        <a:pt x="496" y="590"/>
                      </a:lnTo>
                      <a:lnTo>
                        <a:pt x="486" y="588"/>
                      </a:lnTo>
                      <a:lnTo>
                        <a:pt x="476" y="587"/>
                      </a:lnTo>
                      <a:lnTo>
                        <a:pt x="465" y="587"/>
                      </a:lnTo>
                      <a:lnTo>
                        <a:pt x="455" y="588"/>
                      </a:lnTo>
                      <a:lnTo>
                        <a:pt x="444" y="588"/>
                      </a:lnTo>
                      <a:lnTo>
                        <a:pt x="434" y="589"/>
                      </a:lnTo>
                      <a:lnTo>
                        <a:pt x="427" y="584"/>
                      </a:lnTo>
                      <a:lnTo>
                        <a:pt x="421" y="580"/>
                      </a:lnTo>
                      <a:lnTo>
                        <a:pt x="415" y="575"/>
                      </a:lnTo>
                      <a:lnTo>
                        <a:pt x="408" y="570"/>
                      </a:lnTo>
                      <a:lnTo>
                        <a:pt x="402" y="566"/>
                      </a:lnTo>
                      <a:lnTo>
                        <a:pt x="395" y="561"/>
                      </a:lnTo>
                      <a:lnTo>
                        <a:pt x="388" y="557"/>
                      </a:lnTo>
                      <a:lnTo>
                        <a:pt x="381" y="553"/>
                      </a:lnTo>
                      <a:lnTo>
                        <a:pt x="374" y="548"/>
                      </a:lnTo>
                      <a:lnTo>
                        <a:pt x="367" y="545"/>
                      </a:lnTo>
                      <a:lnTo>
                        <a:pt x="360" y="542"/>
                      </a:lnTo>
                      <a:lnTo>
                        <a:pt x="354" y="539"/>
                      </a:lnTo>
                      <a:lnTo>
                        <a:pt x="347" y="537"/>
                      </a:lnTo>
                      <a:lnTo>
                        <a:pt x="339" y="535"/>
                      </a:lnTo>
                      <a:lnTo>
                        <a:pt x="332" y="532"/>
                      </a:lnTo>
                      <a:lnTo>
                        <a:pt x="324" y="531"/>
                      </a:lnTo>
                      <a:lnTo>
                        <a:pt x="341" y="521"/>
                      </a:lnTo>
                      <a:lnTo>
                        <a:pt x="358" y="510"/>
                      </a:lnTo>
                      <a:lnTo>
                        <a:pt x="375" y="500"/>
                      </a:lnTo>
                      <a:lnTo>
                        <a:pt x="393" y="489"/>
                      </a:lnTo>
                      <a:lnTo>
                        <a:pt x="409" y="477"/>
                      </a:lnTo>
                      <a:lnTo>
                        <a:pt x="425" y="466"/>
                      </a:lnTo>
                      <a:lnTo>
                        <a:pt x="441" y="453"/>
                      </a:lnTo>
                      <a:lnTo>
                        <a:pt x="456" y="440"/>
                      </a:lnTo>
                      <a:lnTo>
                        <a:pt x="471" y="428"/>
                      </a:lnTo>
                      <a:lnTo>
                        <a:pt x="486" y="414"/>
                      </a:lnTo>
                      <a:lnTo>
                        <a:pt x="500" y="400"/>
                      </a:lnTo>
                      <a:lnTo>
                        <a:pt x="515" y="386"/>
                      </a:lnTo>
                      <a:lnTo>
                        <a:pt x="527" y="371"/>
                      </a:lnTo>
                      <a:lnTo>
                        <a:pt x="541" y="356"/>
                      </a:lnTo>
                      <a:lnTo>
                        <a:pt x="553" y="341"/>
                      </a:lnTo>
                      <a:lnTo>
                        <a:pt x="565" y="325"/>
                      </a:lnTo>
                      <a:lnTo>
                        <a:pt x="559" y="354"/>
                      </a:lnTo>
                      <a:lnTo>
                        <a:pt x="555" y="383"/>
                      </a:lnTo>
                      <a:lnTo>
                        <a:pt x="555" y="413"/>
                      </a:lnTo>
                      <a:lnTo>
                        <a:pt x="561" y="441"/>
                      </a:lnTo>
                      <a:lnTo>
                        <a:pt x="564" y="449"/>
                      </a:lnTo>
                      <a:lnTo>
                        <a:pt x="568" y="459"/>
                      </a:lnTo>
                      <a:lnTo>
                        <a:pt x="570" y="467"/>
                      </a:lnTo>
                      <a:lnTo>
                        <a:pt x="573" y="476"/>
                      </a:lnTo>
                      <a:lnTo>
                        <a:pt x="565" y="498"/>
                      </a:lnTo>
                      <a:lnTo>
                        <a:pt x="560" y="521"/>
                      </a:lnTo>
                      <a:lnTo>
                        <a:pt x="556" y="543"/>
                      </a:lnTo>
                      <a:lnTo>
                        <a:pt x="557" y="567"/>
                      </a:lnTo>
                      <a:lnTo>
                        <a:pt x="557" y="568"/>
                      </a:lnTo>
                      <a:lnTo>
                        <a:pt x="557" y="570"/>
                      </a:lnTo>
                      <a:lnTo>
                        <a:pt x="559" y="572"/>
                      </a:lnTo>
                      <a:lnTo>
                        <a:pt x="560" y="572"/>
                      </a:lnTo>
                      <a:lnTo>
                        <a:pt x="561" y="572"/>
                      </a:lnTo>
                      <a:lnTo>
                        <a:pt x="562" y="572"/>
                      </a:lnTo>
                      <a:lnTo>
                        <a:pt x="563" y="570"/>
                      </a:lnTo>
                      <a:lnTo>
                        <a:pt x="564" y="569"/>
                      </a:lnTo>
                      <a:lnTo>
                        <a:pt x="571" y="557"/>
                      </a:lnTo>
                      <a:lnTo>
                        <a:pt x="578" y="543"/>
                      </a:lnTo>
                      <a:lnTo>
                        <a:pt x="584" y="529"/>
                      </a:lnTo>
                      <a:lnTo>
                        <a:pt x="590" y="515"/>
                      </a:lnTo>
                      <a:lnTo>
                        <a:pt x="595" y="527"/>
                      </a:lnTo>
                      <a:lnTo>
                        <a:pt x="602" y="539"/>
                      </a:lnTo>
                      <a:lnTo>
                        <a:pt x="608" y="551"/>
                      </a:lnTo>
                      <a:lnTo>
                        <a:pt x="615" y="563"/>
                      </a:lnTo>
                      <a:lnTo>
                        <a:pt x="609" y="583"/>
                      </a:lnTo>
                      <a:lnTo>
                        <a:pt x="605" y="602"/>
                      </a:lnTo>
                      <a:lnTo>
                        <a:pt x="602" y="621"/>
                      </a:lnTo>
                      <a:lnTo>
                        <a:pt x="603" y="641"/>
                      </a:lnTo>
                      <a:lnTo>
                        <a:pt x="603" y="642"/>
                      </a:lnTo>
                      <a:lnTo>
                        <a:pt x="605" y="644"/>
                      </a:lnTo>
                      <a:lnTo>
                        <a:pt x="605" y="645"/>
                      </a:lnTo>
                      <a:lnTo>
                        <a:pt x="606" y="645"/>
                      </a:lnTo>
                      <a:lnTo>
                        <a:pt x="607" y="645"/>
                      </a:lnTo>
                      <a:lnTo>
                        <a:pt x="609" y="645"/>
                      </a:lnTo>
                      <a:lnTo>
                        <a:pt x="610" y="644"/>
                      </a:lnTo>
                      <a:lnTo>
                        <a:pt x="610" y="643"/>
                      </a:lnTo>
                      <a:lnTo>
                        <a:pt x="617" y="631"/>
                      </a:lnTo>
                      <a:lnTo>
                        <a:pt x="623" y="620"/>
                      </a:lnTo>
                      <a:lnTo>
                        <a:pt x="629" y="607"/>
                      </a:lnTo>
                      <a:lnTo>
                        <a:pt x="633" y="596"/>
                      </a:lnTo>
                      <a:lnTo>
                        <a:pt x="641" y="607"/>
                      </a:lnTo>
                      <a:lnTo>
                        <a:pt x="650" y="619"/>
                      </a:lnTo>
                      <a:lnTo>
                        <a:pt x="656" y="630"/>
                      </a:lnTo>
                      <a:lnTo>
                        <a:pt x="664" y="642"/>
                      </a:lnTo>
                      <a:lnTo>
                        <a:pt x="659" y="659"/>
                      </a:lnTo>
                      <a:lnTo>
                        <a:pt x="655" y="676"/>
                      </a:lnTo>
                      <a:lnTo>
                        <a:pt x="654" y="694"/>
                      </a:lnTo>
                      <a:lnTo>
                        <a:pt x="655" y="712"/>
                      </a:lnTo>
                      <a:lnTo>
                        <a:pt x="655" y="713"/>
                      </a:lnTo>
                      <a:lnTo>
                        <a:pt x="655" y="716"/>
                      </a:lnTo>
                      <a:lnTo>
                        <a:pt x="656" y="717"/>
                      </a:lnTo>
                      <a:lnTo>
                        <a:pt x="658" y="717"/>
                      </a:lnTo>
                      <a:lnTo>
                        <a:pt x="659" y="717"/>
                      </a:lnTo>
                      <a:lnTo>
                        <a:pt x="660" y="717"/>
                      </a:lnTo>
                      <a:lnTo>
                        <a:pt x="661" y="716"/>
                      </a:lnTo>
                      <a:lnTo>
                        <a:pt x="662" y="714"/>
                      </a:lnTo>
                      <a:lnTo>
                        <a:pt x="668" y="704"/>
                      </a:lnTo>
                      <a:lnTo>
                        <a:pt x="674" y="693"/>
                      </a:lnTo>
                      <a:lnTo>
                        <a:pt x="679" y="681"/>
                      </a:lnTo>
                      <a:lnTo>
                        <a:pt x="684" y="669"/>
                      </a:lnTo>
                      <a:lnTo>
                        <a:pt x="697" y="686"/>
                      </a:lnTo>
                      <a:lnTo>
                        <a:pt x="709" y="703"/>
                      </a:lnTo>
                      <a:lnTo>
                        <a:pt x="722" y="719"/>
                      </a:lnTo>
                      <a:lnTo>
                        <a:pt x="736" y="735"/>
                      </a:lnTo>
                      <a:lnTo>
                        <a:pt x="750" y="751"/>
                      </a:lnTo>
                      <a:lnTo>
                        <a:pt x="762" y="767"/>
                      </a:lnTo>
                      <a:lnTo>
                        <a:pt x="776" y="784"/>
                      </a:lnTo>
                      <a:lnTo>
                        <a:pt x="790" y="800"/>
                      </a:lnTo>
                      <a:lnTo>
                        <a:pt x="804" y="815"/>
                      </a:lnTo>
                      <a:lnTo>
                        <a:pt x="817" y="831"/>
                      </a:lnTo>
                      <a:lnTo>
                        <a:pt x="830" y="847"/>
                      </a:lnTo>
                      <a:lnTo>
                        <a:pt x="844" y="863"/>
                      </a:lnTo>
                      <a:lnTo>
                        <a:pt x="858" y="879"/>
                      </a:lnTo>
                      <a:lnTo>
                        <a:pt x="871" y="894"/>
                      </a:lnTo>
                      <a:lnTo>
                        <a:pt x="884" y="910"/>
                      </a:lnTo>
                      <a:lnTo>
                        <a:pt x="897" y="926"/>
                      </a:lnTo>
                      <a:lnTo>
                        <a:pt x="922" y="959"/>
                      </a:lnTo>
                      <a:lnTo>
                        <a:pt x="948" y="991"/>
                      </a:lnTo>
                      <a:lnTo>
                        <a:pt x="974" y="1022"/>
                      </a:lnTo>
                      <a:lnTo>
                        <a:pt x="1000" y="1054"/>
                      </a:lnTo>
                      <a:lnTo>
                        <a:pt x="1025" y="1087"/>
                      </a:lnTo>
                      <a:lnTo>
                        <a:pt x="1050" y="1119"/>
                      </a:lnTo>
                      <a:lnTo>
                        <a:pt x="1077" y="1151"/>
                      </a:lnTo>
                      <a:lnTo>
                        <a:pt x="1102" y="1182"/>
                      </a:lnTo>
                      <a:lnTo>
                        <a:pt x="1127" y="1215"/>
                      </a:lnTo>
                      <a:lnTo>
                        <a:pt x="1153" y="1247"/>
                      </a:lnTo>
                      <a:lnTo>
                        <a:pt x="1178" y="1279"/>
                      </a:lnTo>
                      <a:lnTo>
                        <a:pt x="1204" y="1311"/>
                      </a:lnTo>
                      <a:lnTo>
                        <a:pt x="1229" y="1344"/>
                      </a:lnTo>
                      <a:lnTo>
                        <a:pt x="1254" y="1376"/>
                      </a:lnTo>
                      <a:lnTo>
                        <a:pt x="1280" y="1408"/>
                      </a:lnTo>
                      <a:lnTo>
                        <a:pt x="1305" y="1439"/>
                      </a:lnTo>
                      <a:lnTo>
                        <a:pt x="1330" y="1473"/>
                      </a:lnTo>
                      <a:lnTo>
                        <a:pt x="1356" y="1505"/>
                      </a:lnTo>
                      <a:lnTo>
                        <a:pt x="1381" y="1537"/>
                      </a:lnTo>
                      <a:lnTo>
                        <a:pt x="1406" y="1569"/>
                      </a:lnTo>
                      <a:lnTo>
                        <a:pt x="1430" y="1602"/>
                      </a:lnTo>
                      <a:lnTo>
                        <a:pt x="1456" y="1634"/>
                      </a:lnTo>
                      <a:lnTo>
                        <a:pt x="1481" y="1666"/>
                      </a:lnTo>
                      <a:lnTo>
                        <a:pt x="1505" y="1700"/>
                      </a:lnTo>
                      <a:lnTo>
                        <a:pt x="1531" y="1732"/>
                      </a:lnTo>
                      <a:lnTo>
                        <a:pt x="1555" y="1765"/>
                      </a:lnTo>
                      <a:lnTo>
                        <a:pt x="1579" y="1798"/>
                      </a:lnTo>
                      <a:lnTo>
                        <a:pt x="1604" y="1831"/>
                      </a:lnTo>
                      <a:lnTo>
                        <a:pt x="1629" y="1863"/>
                      </a:lnTo>
                      <a:lnTo>
                        <a:pt x="1653" y="1897"/>
                      </a:lnTo>
                      <a:lnTo>
                        <a:pt x="1677" y="1930"/>
                      </a:lnTo>
                      <a:lnTo>
                        <a:pt x="1701" y="1964"/>
                      </a:lnTo>
                      <a:lnTo>
                        <a:pt x="1680" y="1967"/>
                      </a:lnTo>
                      <a:lnTo>
                        <a:pt x="1663" y="1972"/>
                      </a:lnTo>
                      <a:lnTo>
                        <a:pt x="1649" y="1979"/>
                      </a:lnTo>
                      <a:lnTo>
                        <a:pt x="1639" y="1985"/>
                      </a:lnTo>
                      <a:lnTo>
                        <a:pt x="1629" y="1995"/>
                      </a:lnTo>
                      <a:lnTo>
                        <a:pt x="1618" y="2007"/>
                      </a:lnTo>
                      <a:lnTo>
                        <a:pt x="1608" y="2022"/>
                      </a:lnTo>
                      <a:lnTo>
                        <a:pt x="1594" y="2040"/>
                      </a:lnTo>
                      <a:lnTo>
                        <a:pt x="1567" y="2008"/>
                      </a:lnTo>
                      <a:lnTo>
                        <a:pt x="1541" y="1976"/>
                      </a:lnTo>
                      <a:lnTo>
                        <a:pt x="1514" y="1945"/>
                      </a:lnTo>
                      <a:lnTo>
                        <a:pt x="1488" y="1913"/>
                      </a:lnTo>
                      <a:lnTo>
                        <a:pt x="1463" y="1881"/>
                      </a:lnTo>
                      <a:lnTo>
                        <a:pt x="1436" y="1848"/>
                      </a:lnTo>
                      <a:lnTo>
                        <a:pt x="1410" y="1816"/>
                      </a:lnTo>
                      <a:lnTo>
                        <a:pt x="1384" y="1784"/>
                      </a:lnTo>
                      <a:lnTo>
                        <a:pt x="1358" y="1752"/>
                      </a:lnTo>
                      <a:lnTo>
                        <a:pt x="1331" y="1719"/>
                      </a:lnTo>
                      <a:lnTo>
                        <a:pt x="1306" y="1686"/>
                      </a:lnTo>
                      <a:lnTo>
                        <a:pt x="1280" y="1654"/>
                      </a:lnTo>
                      <a:lnTo>
                        <a:pt x="1254" y="1620"/>
                      </a:lnTo>
                      <a:lnTo>
                        <a:pt x="1228" y="1588"/>
                      </a:lnTo>
                      <a:lnTo>
                        <a:pt x="1202" y="1554"/>
                      </a:lnTo>
                      <a:lnTo>
                        <a:pt x="1177" y="1522"/>
                      </a:lnTo>
                      <a:lnTo>
                        <a:pt x="1151" y="1489"/>
                      </a:lnTo>
                      <a:lnTo>
                        <a:pt x="1125" y="1455"/>
                      </a:lnTo>
                      <a:lnTo>
                        <a:pt x="1100" y="1423"/>
                      </a:lnTo>
                      <a:lnTo>
                        <a:pt x="1075" y="1390"/>
                      </a:lnTo>
                      <a:lnTo>
                        <a:pt x="1049" y="1356"/>
                      </a:lnTo>
                      <a:lnTo>
                        <a:pt x="1024" y="1323"/>
                      </a:lnTo>
                      <a:lnTo>
                        <a:pt x="998" y="1291"/>
                      </a:lnTo>
                      <a:lnTo>
                        <a:pt x="973" y="1257"/>
                      </a:lnTo>
                      <a:lnTo>
                        <a:pt x="948" y="1224"/>
                      </a:lnTo>
                      <a:lnTo>
                        <a:pt x="922" y="1191"/>
                      </a:lnTo>
                      <a:lnTo>
                        <a:pt x="897" y="1158"/>
                      </a:lnTo>
                      <a:lnTo>
                        <a:pt x="872" y="1125"/>
                      </a:lnTo>
                      <a:lnTo>
                        <a:pt x="846" y="1092"/>
                      </a:lnTo>
                      <a:lnTo>
                        <a:pt x="821" y="1060"/>
                      </a:lnTo>
                      <a:lnTo>
                        <a:pt x="797" y="1027"/>
                      </a:lnTo>
                      <a:lnTo>
                        <a:pt x="772" y="994"/>
                      </a:lnTo>
                      <a:lnTo>
                        <a:pt x="758" y="976"/>
                      </a:lnTo>
                      <a:lnTo>
                        <a:pt x="744" y="958"/>
                      </a:lnTo>
                      <a:lnTo>
                        <a:pt x="730" y="939"/>
                      </a:lnTo>
                      <a:lnTo>
                        <a:pt x="716" y="920"/>
                      </a:lnTo>
                      <a:lnTo>
                        <a:pt x="702" y="901"/>
                      </a:lnTo>
                      <a:lnTo>
                        <a:pt x="689" y="882"/>
                      </a:lnTo>
                      <a:lnTo>
                        <a:pt x="676" y="863"/>
                      </a:lnTo>
                      <a:lnTo>
                        <a:pt x="662" y="843"/>
                      </a:lnTo>
                      <a:lnTo>
                        <a:pt x="655" y="834"/>
                      </a:lnTo>
                      <a:lnTo>
                        <a:pt x="648" y="825"/>
                      </a:lnTo>
                      <a:lnTo>
                        <a:pt x="641" y="816"/>
                      </a:lnTo>
                      <a:lnTo>
                        <a:pt x="635" y="805"/>
                      </a:lnTo>
                      <a:lnTo>
                        <a:pt x="547" y="805"/>
                      </a:lnTo>
                      <a:lnTo>
                        <a:pt x="554" y="815"/>
                      </a:lnTo>
                      <a:lnTo>
                        <a:pt x="561" y="824"/>
                      </a:lnTo>
                      <a:lnTo>
                        <a:pt x="568" y="833"/>
                      </a:lnTo>
                      <a:lnTo>
                        <a:pt x="576" y="843"/>
                      </a:lnTo>
                      <a:lnTo>
                        <a:pt x="600" y="876"/>
                      </a:lnTo>
                      <a:lnTo>
                        <a:pt x="625" y="910"/>
                      </a:lnTo>
                      <a:lnTo>
                        <a:pt x="654" y="948"/>
                      </a:lnTo>
                      <a:lnTo>
                        <a:pt x="683" y="988"/>
                      </a:lnTo>
                      <a:lnTo>
                        <a:pt x="715" y="1030"/>
                      </a:lnTo>
                      <a:lnTo>
                        <a:pt x="747" y="1074"/>
                      </a:lnTo>
                      <a:lnTo>
                        <a:pt x="782" y="1120"/>
                      </a:lnTo>
                      <a:lnTo>
                        <a:pt x="818" y="1167"/>
                      </a:lnTo>
                      <a:lnTo>
                        <a:pt x="853" y="1215"/>
                      </a:lnTo>
                      <a:lnTo>
                        <a:pt x="890" y="1264"/>
                      </a:lnTo>
                      <a:lnTo>
                        <a:pt x="928" y="1315"/>
                      </a:lnTo>
                      <a:lnTo>
                        <a:pt x="966" y="1365"/>
                      </a:lnTo>
                      <a:lnTo>
                        <a:pt x="1005" y="1416"/>
                      </a:lnTo>
                      <a:lnTo>
                        <a:pt x="1045" y="1467"/>
                      </a:lnTo>
                      <a:lnTo>
                        <a:pt x="1083" y="1519"/>
                      </a:lnTo>
                      <a:lnTo>
                        <a:pt x="1122" y="1569"/>
                      </a:lnTo>
                      <a:lnTo>
                        <a:pt x="1161" y="1619"/>
                      </a:lnTo>
                      <a:lnTo>
                        <a:pt x="1199" y="1669"/>
                      </a:lnTo>
                      <a:lnTo>
                        <a:pt x="1236" y="1717"/>
                      </a:lnTo>
                      <a:lnTo>
                        <a:pt x="1273" y="1764"/>
                      </a:lnTo>
                      <a:lnTo>
                        <a:pt x="1308" y="1809"/>
                      </a:lnTo>
                      <a:lnTo>
                        <a:pt x="1343" y="1853"/>
                      </a:lnTo>
                      <a:lnTo>
                        <a:pt x="1376" y="1896"/>
                      </a:lnTo>
                      <a:lnTo>
                        <a:pt x="1407" y="1935"/>
                      </a:lnTo>
                      <a:lnTo>
                        <a:pt x="1438" y="1973"/>
                      </a:lnTo>
                      <a:lnTo>
                        <a:pt x="1467" y="2007"/>
                      </a:lnTo>
                      <a:lnTo>
                        <a:pt x="1494" y="2040"/>
                      </a:lnTo>
                      <a:lnTo>
                        <a:pt x="1518" y="2068"/>
                      </a:lnTo>
                      <a:lnTo>
                        <a:pt x="1541" y="2095"/>
                      </a:lnTo>
                      <a:lnTo>
                        <a:pt x="1561" y="2117"/>
                      </a:lnTo>
                      <a:lnTo>
                        <a:pt x="1578" y="2135"/>
                      </a:lnTo>
                      <a:lnTo>
                        <a:pt x="1593" y="2150"/>
                      </a:lnTo>
                      <a:lnTo>
                        <a:pt x="1595" y="2151"/>
                      </a:lnTo>
                      <a:lnTo>
                        <a:pt x="1602" y="2155"/>
                      </a:lnTo>
                      <a:lnTo>
                        <a:pt x="1610" y="2159"/>
                      </a:lnTo>
                      <a:lnTo>
                        <a:pt x="1618" y="2163"/>
                      </a:lnTo>
                      <a:lnTo>
                        <a:pt x="1680" y="2114"/>
                      </a:lnTo>
                      <a:lnTo>
                        <a:pt x="1675" y="2110"/>
                      </a:lnTo>
                      <a:lnTo>
                        <a:pt x="1668" y="2105"/>
                      </a:lnTo>
                      <a:lnTo>
                        <a:pt x="1662" y="2101"/>
                      </a:lnTo>
                      <a:lnTo>
                        <a:pt x="1655" y="2095"/>
                      </a:lnTo>
                      <a:lnTo>
                        <a:pt x="1649" y="2090"/>
                      </a:lnTo>
                      <a:lnTo>
                        <a:pt x="1642" y="2086"/>
                      </a:lnTo>
                      <a:lnTo>
                        <a:pt x="1638" y="2082"/>
                      </a:lnTo>
                      <a:lnTo>
                        <a:pt x="1633" y="2079"/>
                      </a:lnTo>
                      <a:lnTo>
                        <a:pt x="1645" y="2061"/>
                      </a:lnTo>
                      <a:lnTo>
                        <a:pt x="1654" y="2049"/>
                      </a:lnTo>
                      <a:lnTo>
                        <a:pt x="1663" y="2038"/>
                      </a:lnTo>
                      <a:lnTo>
                        <a:pt x="1673" y="2030"/>
                      </a:lnTo>
                      <a:lnTo>
                        <a:pt x="1684" y="2025"/>
                      </a:lnTo>
                      <a:lnTo>
                        <a:pt x="1696" y="2019"/>
                      </a:lnTo>
                      <a:lnTo>
                        <a:pt x="1711" y="2012"/>
                      </a:lnTo>
                      <a:lnTo>
                        <a:pt x="1730" y="2004"/>
                      </a:lnTo>
                      <a:lnTo>
                        <a:pt x="1743" y="2028"/>
                      </a:lnTo>
                      <a:lnTo>
                        <a:pt x="1756" y="2059"/>
                      </a:lnTo>
                      <a:lnTo>
                        <a:pt x="1770" y="2094"/>
                      </a:lnTo>
                      <a:lnTo>
                        <a:pt x="1784" y="2128"/>
                      </a:lnTo>
                      <a:lnTo>
                        <a:pt x="1797" y="2162"/>
                      </a:lnTo>
                      <a:lnTo>
                        <a:pt x="1806" y="2188"/>
                      </a:lnTo>
                      <a:lnTo>
                        <a:pt x="1813" y="2207"/>
                      </a:lnTo>
                      <a:lnTo>
                        <a:pt x="1815" y="2214"/>
                      </a:lnTo>
                      <a:lnTo>
                        <a:pt x="1812" y="2211"/>
                      </a:lnTo>
                      <a:lnTo>
                        <a:pt x="1802" y="2204"/>
                      </a:lnTo>
                      <a:lnTo>
                        <a:pt x="1787" y="2194"/>
                      </a:lnTo>
                      <a:lnTo>
                        <a:pt x="1770" y="2180"/>
                      </a:lnTo>
                      <a:lnTo>
                        <a:pt x="1748" y="2165"/>
                      </a:lnTo>
                      <a:lnTo>
                        <a:pt x="1726" y="2148"/>
                      </a:lnTo>
                      <a:lnTo>
                        <a:pt x="1703" y="2132"/>
                      </a:lnTo>
                      <a:lnTo>
                        <a:pt x="1680" y="2114"/>
                      </a:lnTo>
                      <a:lnTo>
                        <a:pt x="1618" y="2163"/>
                      </a:lnTo>
                      <a:lnTo>
                        <a:pt x="1633" y="2171"/>
                      </a:lnTo>
                      <a:lnTo>
                        <a:pt x="1650" y="2179"/>
                      </a:lnTo>
                      <a:lnTo>
                        <a:pt x="1670" y="2189"/>
                      </a:lnTo>
                      <a:lnTo>
                        <a:pt x="1691" y="2200"/>
                      </a:lnTo>
                      <a:lnTo>
                        <a:pt x="1713" y="2211"/>
                      </a:lnTo>
                      <a:lnTo>
                        <a:pt x="1734" y="2222"/>
                      </a:lnTo>
                      <a:lnTo>
                        <a:pt x="1758" y="2233"/>
                      </a:lnTo>
                      <a:lnTo>
                        <a:pt x="1779" y="2244"/>
                      </a:lnTo>
                      <a:lnTo>
                        <a:pt x="1800" y="2254"/>
                      </a:lnTo>
                      <a:lnTo>
                        <a:pt x="1821" y="2264"/>
                      </a:lnTo>
                      <a:lnTo>
                        <a:pt x="1839" y="2272"/>
                      </a:lnTo>
                      <a:lnTo>
                        <a:pt x="1855" y="2279"/>
                      </a:lnTo>
                      <a:lnTo>
                        <a:pt x="1868" y="2285"/>
                      </a:lnTo>
                      <a:lnTo>
                        <a:pt x="1878" y="2288"/>
                      </a:lnTo>
                      <a:lnTo>
                        <a:pt x="1885" y="2291"/>
                      </a:lnTo>
                      <a:lnTo>
                        <a:pt x="1888" y="2290"/>
                      </a:lnTo>
                      <a:lnTo>
                        <a:pt x="1885" y="2277"/>
                      </a:lnTo>
                      <a:lnTo>
                        <a:pt x="1877" y="2244"/>
                      </a:lnTo>
                      <a:lnTo>
                        <a:pt x="1866" y="2195"/>
                      </a:lnTo>
                      <a:lnTo>
                        <a:pt x="1852" y="2140"/>
                      </a:lnTo>
                      <a:lnTo>
                        <a:pt x="1838" y="2086"/>
                      </a:lnTo>
                      <a:lnTo>
                        <a:pt x="1825" y="2037"/>
                      </a:lnTo>
                      <a:lnTo>
                        <a:pt x="1817" y="2004"/>
                      </a:lnTo>
                      <a:lnTo>
                        <a:pt x="1814" y="19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49" name="Group 23"/>
            <p:cNvGrpSpPr>
              <a:grpSpLocks/>
            </p:cNvGrpSpPr>
            <p:nvPr/>
          </p:nvGrpSpPr>
          <p:grpSpPr bwMode="auto">
            <a:xfrm rot="2160148">
              <a:off x="1348531" y="5152272"/>
              <a:ext cx="766763" cy="823913"/>
              <a:chOff x="2381" y="1546"/>
              <a:chExt cx="998" cy="1189"/>
            </a:xfrm>
          </p:grpSpPr>
          <p:sp>
            <p:nvSpPr>
              <p:cNvPr id="50" name="AutoShape 24"/>
              <p:cNvSpPr>
                <a:spLocks noChangeAspect="1" noChangeArrowheads="1" noTextEdit="1"/>
              </p:cNvSpPr>
              <p:nvPr/>
            </p:nvSpPr>
            <p:spPr bwMode="auto">
              <a:xfrm rot="712586">
                <a:off x="2381" y="1585"/>
                <a:ext cx="998" cy="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 rot="712586">
                <a:off x="2578" y="1748"/>
                <a:ext cx="731" cy="976"/>
              </a:xfrm>
              <a:custGeom>
                <a:avLst/>
                <a:gdLst/>
                <a:ahLst/>
                <a:cxnLst>
                  <a:cxn ang="0">
                    <a:pos x="1443" y="1861"/>
                  </a:cxn>
                  <a:cxn ang="0">
                    <a:pos x="1395" y="1715"/>
                  </a:cxn>
                  <a:cxn ang="0">
                    <a:pos x="1364" y="1636"/>
                  </a:cxn>
                  <a:cxn ang="0">
                    <a:pos x="1344" y="1611"/>
                  </a:cxn>
                  <a:cxn ang="0">
                    <a:pos x="1290" y="1543"/>
                  </a:cxn>
                  <a:cxn ang="0">
                    <a:pos x="1208" y="1442"/>
                  </a:cxn>
                  <a:cxn ang="0">
                    <a:pos x="1106" y="1314"/>
                  </a:cxn>
                  <a:cxn ang="0">
                    <a:pos x="990" y="1170"/>
                  </a:cxn>
                  <a:cxn ang="0">
                    <a:pos x="868" y="1018"/>
                  </a:cxn>
                  <a:cxn ang="0">
                    <a:pos x="746" y="866"/>
                  </a:cxn>
                  <a:cxn ang="0">
                    <a:pos x="632" y="723"/>
                  </a:cxn>
                  <a:cxn ang="0">
                    <a:pos x="533" y="598"/>
                  </a:cxn>
                  <a:cxn ang="0">
                    <a:pos x="455" y="501"/>
                  </a:cxn>
                  <a:cxn ang="0">
                    <a:pos x="401" y="431"/>
                  </a:cxn>
                  <a:cxn ang="0">
                    <a:pos x="349" y="358"/>
                  </a:cxn>
                  <a:cxn ang="0">
                    <a:pos x="302" y="278"/>
                  </a:cxn>
                  <a:cxn ang="0">
                    <a:pos x="258" y="192"/>
                  </a:cxn>
                  <a:cxn ang="0">
                    <a:pos x="221" y="100"/>
                  </a:cxn>
                  <a:cxn ang="0">
                    <a:pos x="190" y="2"/>
                  </a:cxn>
                  <a:cxn ang="0">
                    <a:pos x="178" y="11"/>
                  </a:cxn>
                  <a:cxn ang="0">
                    <a:pos x="159" y="36"/>
                  </a:cxn>
                  <a:cxn ang="0">
                    <a:pos x="140" y="50"/>
                  </a:cxn>
                  <a:cxn ang="0">
                    <a:pos x="70" y="95"/>
                  </a:cxn>
                  <a:cxn ang="0">
                    <a:pos x="6" y="143"/>
                  </a:cxn>
                  <a:cxn ang="0">
                    <a:pos x="10" y="158"/>
                  </a:cxn>
                  <a:cxn ang="0">
                    <a:pos x="55" y="196"/>
                  </a:cxn>
                  <a:cxn ang="0">
                    <a:pos x="125" y="256"/>
                  </a:cxn>
                  <a:cxn ang="0">
                    <a:pos x="206" y="331"/>
                  </a:cxn>
                  <a:cxn ang="0">
                    <a:pos x="281" y="412"/>
                  </a:cxn>
                  <a:cxn ang="0">
                    <a:pos x="327" y="471"/>
                  </a:cxn>
                  <a:cxn ang="0">
                    <a:pos x="365" y="521"/>
                  </a:cxn>
                  <a:cxn ang="0">
                    <a:pos x="433" y="611"/>
                  </a:cxn>
                  <a:cxn ang="0">
                    <a:pos x="526" y="732"/>
                  </a:cxn>
                  <a:cxn ang="0">
                    <a:pos x="637" y="875"/>
                  </a:cxn>
                  <a:cxn ang="0">
                    <a:pos x="757" y="1029"/>
                  </a:cxn>
                  <a:cxn ang="0">
                    <a:pos x="880" y="1186"/>
                  </a:cxn>
                  <a:cxn ang="0">
                    <a:pos x="998" y="1337"/>
                  </a:cxn>
                  <a:cxn ang="0">
                    <a:pos x="1107" y="1472"/>
                  </a:cxn>
                  <a:cxn ang="0">
                    <a:pos x="1198" y="1581"/>
                  </a:cxn>
                  <a:cxn ang="0">
                    <a:pos x="1262" y="1655"/>
                  </a:cxn>
                  <a:cxn ang="0">
                    <a:pos x="1288" y="1690"/>
                  </a:cxn>
                  <a:cxn ang="0">
                    <a:pos x="1326" y="1750"/>
                  </a:cxn>
                  <a:cxn ang="0">
                    <a:pos x="1376" y="1828"/>
                  </a:cxn>
                  <a:cxn ang="0">
                    <a:pos x="1426" y="1901"/>
                  </a:cxn>
                  <a:cxn ang="0">
                    <a:pos x="1458" y="1947"/>
                  </a:cxn>
                </a:cxnLst>
                <a:rect l="0" t="0" r="r" b="b"/>
                <a:pathLst>
                  <a:path w="1463" h="1952">
                    <a:moveTo>
                      <a:pt x="1463" y="1951"/>
                    </a:moveTo>
                    <a:lnTo>
                      <a:pt x="1455" y="1910"/>
                    </a:lnTo>
                    <a:lnTo>
                      <a:pt x="1443" y="1861"/>
                    </a:lnTo>
                    <a:lnTo>
                      <a:pt x="1427" y="1811"/>
                    </a:lnTo>
                    <a:lnTo>
                      <a:pt x="1411" y="1761"/>
                    </a:lnTo>
                    <a:lnTo>
                      <a:pt x="1395" y="1715"/>
                    </a:lnTo>
                    <a:lnTo>
                      <a:pt x="1380" y="1677"/>
                    </a:lnTo>
                    <a:lnTo>
                      <a:pt x="1369" y="1649"/>
                    </a:lnTo>
                    <a:lnTo>
                      <a:pt x="1364" y="1636"/>
                    </a:lnTo>
                    <a:lnTo>
                      <a:pt x="1361" y="1633"/>
                    </a:lnTo>
                    <a:lnTo>
                      <a:pt x="1354" y="1624"/>
                    </a:lnTo>
                    <a:lnTo>
                      <a:pt x="1344" y="1611"/>
                    </a:lnTo>
                    <a:lnTo>
                      <a:pt x="1329" y="1593"/>
                    </a:lnTo>
                    <a:lnTo>
                      <a:pt x="1312" y="1570"/>
                    </a:lnTo>
                    <a:lnTo>
                      <a:pt x="1290" y="1543"/>
                    </a:lnTo>
                    <a:lnTo>
                      <a:pt x="1266" y="1513"/>
                    </a:lnTo>
                    <a:lnTo>
                      <a:pt x="1238" y="1479"/>
                    </a:lnTo>
                    <a:lnTo>
                      <a:pt x="1208" y="1442"/>
                    </a:lnTo>
                    <a:lnTo>
                      <a:pt x="1176" y="1402"/>
                    </a:lnTo>
                    <a:lnTo>
                      <a:pt x="1142" y="1359"/>
                    </a:lnTo>
                    <a:lnTo>
                      <a:pt x="1106" y="1314"/>
                    </a:lnTo>
                    <a:lnTo>
                      <a:pt x="1069" y="1268"/>
                    </a:lnTo>
                    <a:lnTo>
                      <a:pt x="1030" y="1220"/>
                    </a:lnTo>
                    <a:lnTo>
                      <a:pt x="990" y="1170"/>
                    </a:lnTo>
                    <a:lnTo>
                      <a:pt x="950" y="1119"/>
                    </a:lnTo>
                    <a:lnTo>
                      <a:pt x="909" y="1069"/>
                    </a:lnTo>
                    <a:lnTo>
                      <a:pt x="868" y="1018"/>
                    </a:lnTo>
                    <a:lnTo>
                      <a:pt x="827" y="966"/>
                    </a:lnTo>
                    <a:lnTo>
                      <a:pt x="786" y="915"/>
                    </a:lnTo>
                    <a:lnTo>
                      <a:pt x="746" y="866"/>
                    </a:lnTo>
                    <a:lnTo>
                      <a:pt x="707" y="816"/>
                    </a:lnTo>
                    <a:lnTo>
                      <a:pt x="669" y="769"/>
                    </a:lnTo>
                    <a:lnTo>
                      <a:pt x="632" y="723"/>
                    </a:lnTo>
                    <a:lnTo>
                      <a:pt x="598" y="679"/>
                    </a:lnTo>
                    <a:lnTo>
                      <a:pt x="564" y="638"/>
                    </a:lnTo>
                    <a:lnTo>
                      <a:pt x="533" y="598"/>
                    </a:lnTo>
                    <a:lnTo>
                      <a:pt x="504" y="563"/>
                    </a:lnTo>
                    <a:lnTo>
                      <a:pt x="478" y="529"/>
                    </a:lnTo>
                    <a:lnTo>
                      <a:pt x="455" y="501"/>
                    </a:lnTo>
                    <a:lnTo>
                      <a:pt x="434" y="475"/>
                    </a:lnTo>
                    <a:lnTo>
                      <a:pt x="418" y="454"/>
                    </a:lnTo>
                    <a:lnTo>
                      <a:pt x="401" y="431"/>
                    </a:lnTo>
                    <a:lnTo>
                      <a:pt x="382" y="407"/>
                    </a:lnTo>
                    <a:lnTo>
                      <a:pt x="366" y="383"/>
                    </a:lnTo>
                    <a:lnTo>
                      <a:pt x="349" y="358"/>
                    </a:lnTo>
                    <a:lnTo>
                      <a:pt x="333" y="332"/>
                    </a:lnTo>
                    <a:lnTo>
                      <a:pt x="317" y="305"/>
                    </a:lnTo>
                    <a:lnTo>
                      <a:pt x="302" y="278"/>
                    </a:lnTo>
                    <a:lnTo>
                      <a:pt x="287" y="249"/>
                    </a:lnTo>
                    <a:lnTo>
                      <a:pt x="272" y="221"/>
                    </a:lnTo>
                    <a:lnTo>
                      <a:pt x="258" y="192"/>
                    </a:lnTo>
                    <a:lnTo>
                      <a:pt x="245" y="162"/>
                    </a:lnTo>
                    <a:lnTo>
                      <a:pt x="233" y="131"/>
                    </a:lnTo>
                    <a:lnTo>
                      <a:pt x="221" y="100"/>
                    </a:lnTo>
                    <a:lnTo>
                      <a:pt x="209" y="67"/>
                    </a:lnTo>
                    <a:lnTo>
                      <a:pt x="199" y="35"/>
                    </a:lnTo>
                    <a:lnTo>
                      <a:pt x="190" y="2"/>
                    </a:lnTo>
                    <a:lnTo>
                      <a:pt x="188" y="0"/>
                    </a:lnTo>
                    <a:lnTo>
                      <a:pt x="184" y="4"/>
                    </a:lnTo>
                    <a:lnTo>
                      <a:pt x="178" y="11"/>
                    </a:lnTo>
                    <a:lnTo>
                      <a:pt x="171" y="19"/>
                    </a:lnTo>
                    <a:lnTo>
                      <a:pt x="166" y="28"/>
                    </a:lnTo>
                    <a:lnTo>
                      <a:pt x="159" y="36"/>
                    </a:lnTo>
                    <a:lnTo>
                      <a:pt x="153" y="42"/>
                    </a:lnTo>
                    <a:lnTo>
                      <a:pt x="150" y="45"/>
                    </a:lnTo>
                    <a:lnTo>
                      <a:pt x="140" y="50"/>
                    </a:lnTo>
                    <a:lnTo>
                      <a:pt x="122" y="62"/>
                    </a:lnTo>
                    <a:lnTo>
                      <a:pt x="98" y="76"/>
                    </a:lnTo>
                    <a:lnTo>
                      <a:pt x="70" y="95"/>
                    </a:lnTo>
                    <a:lnTo>
                      <a:pt x="44" y="113"/>
                    </a:lnTo>
                    <a:lnTo>
                      <a:pt x="21" y="131"/>
                    </a:lnTo>
                    <a:lnTo>
                      <a:pt x="6" y="143"/>
                    </a:lnTo>
                    <a:lnTo>
                      <a:pt x="0" y="150"/>
                    </a:lnTo>
                    <a:lnTo>
                      <a:pt x="2" y="153"/>
                    </a:lnTo>
                    <a:lnTo>
                      <a:pt x="10" y="158"/>
                    </a:lnTo>
                    <a:lnTo>
                      <a:pt x="22" y="168"/>
                    </a:lnTo>
                    <a:lnTo>
                      <a:pt x="37" y="180"/>
                    </a:lnTo>
                    <a:lnTo>
                      <a:pt x="55" y="196"/>
                    </a:lnTo>
                    <a:lnTo>
                      <a:pt x="77" y="214"/>
                    </a:lnTo>
                    <a:lnTo>
                      <a:pt x="100" y="234"/>
                    </a:lnTo>
                    <a:lnTo>
                      <a:pt x="125" y="256"/>
                    </a:lnTo>
                    <a:lnTo>
                      <a:pt x="152" y="280"/>
                    </a:lnTo>
                    <a:lnTo>
                      <a:pt x="178" y="306"/>
                    </a:lnTo>
                    <a:lnTo>
                      <a:pt x="206" y="331"/>
                    </a:lnTo>
                    <a:lnTo>
                      <a:pt x="233" y="359"/>
                    </a:lnTo>
                    <a:lnTo>
                      <a:pt x="258" y="385"/>
                    </a:lnTo>
                    <a:lnTo>
                      <a:pt x="281" y="412"/>
                    </a:lnTo>
                    <a:lnTo>
                      <a:pt x="303" y="438"/>
                    </a:lnTo>
                    <a:lnTo>
                      <a:pt x="322" y="465"/>
                    </a:lnTo>
                    <a:lnTo>
                      <a:pt x="327" y="471"/>
                    </a:lnTo>
                    <a:lnTo>
                      <a:pt x="335" y="483"/>
                    </a:lnTo>
                    <a:lnTo>
                      <a:pt x="348" y="499"/>
                    </a:lnTo>
                    <a:lnTo>
                      <a:pt x="365" y="521"/>
                    </a:lnTo>
                    <a:lnTo>
                      <a:pt x="385" y="548"/>
                    </a:lnTo>
                    <a:lnTo>
                      <a:pt x="408" y="578"/>
                    </a:lnTo>
                    <a:lnTo>
                      <a:pt x="433" y="611"/>
                    </a:lnTo>
                    <a:lnTo>
                      <a:pt x="462" y="649"/>
                    </a:lnTo>
                    <a:lnTo>
                      <a:pt x="493" y="690"/>
                    </a:lnTo>
                    <a:lnTo>
                      <a:pt x="526" y="732"/>
                    </a:lnTo>
                    <a:lnTo>
                      <a:pt x="562" y="778"/>
                    </a:lnTo>
                    <a:lnTo>
                      <a:pt x="599" y="825"/>
                    </a:lnTo>
                    <a:lnTo>
                      <a:pt x="637" y="875"/>
                    </a:lnTo>
                    <a:lnTo>
                      <a:pt x="676" y="926"/>
                    </a:lnTo>
                    <a:lnTo>
                      <a:pt x="716" y="976"/>
                    </a:lnTo>
                    <a:lnTo>
                      <a:pt x="757" y="1029"/>
                    </a:lnTo>
                    <a:lnTo>
                      <a:pt x="798" y="1081"/>
                    </a:lnTo>
                    <a:lnTo>
                      <a:pt x="838" y="1134"/>
                    </a:lnTo>
                    <a:lnTo>
                      <a:pt x="880" y="1186"/>
                    </a:lnTo>
                    <a:lnTo>
                      <a:pt x="920" y="1238"/>
                    </a:lnTo>
                    <a:lnTo>
                      <a:pt x="960" y="1288"/>
                    </a:lnTo>
                    <a:lnTo>
                      <a:pt x="998" y="1337"/>
                    </a:lnTo>
                    <a:lnTo>
                      <a:pt x="1036" y="1384"/>
                    </a:lnTo>
                    <a:lnTo>
                      <a:pt x="1072" y="1429"/>
                    </a:lnTo>
                    <a:lnTo>
                      <a:pt x="1107" y="1472"/>
                    </a:lnTo>
                    <a:lnTo>
                      <a:pt x="1139" y="1511"/>
                    </a:lnTo>
                    <a:lnTo>
                      <a:pt x="1170" y="1548"/>
                    </a:lnTo>
                    <a:lnTo>
                      <a:pt x="1198" y="1581"/>
                    </a:lnTo>
                    <a:lnTo>
                      <a:pt x="1222" y="1610"/>
                    </a:lnTo>
                    <a:lnTo>
                      <a:pt x="1244" y="1636"/>
                    </a:lnTo>
                    <a:lnTo>
                      <a:pt x="1262" y="1655"/>
                    </a:lnTo>
                    <a:lnTo>
                      <a:pt x="1277" y="1671"/>
                    </a:lnTo>
                    <a:lnTo>
                      <a:pt x="1281" y="1678"/>
                    </a:lnTo>
                    <a:lnTo>
                      <a:pt x="1288" y="1690"/>
                    </a:lnTo>
                    <a:lnTo>
                      <a:pt x="1298" y="1707"/>
                    </a:lnTo>
                    <a:lnTo>
                      <a:pt x="1311" y="1727"/>
                    </a:lnTo>
                    <a:lnTo>
                      <a:pt x="1326" y="1750"/>
                    </a:lnTo>
                    <a:lnTo>
                      <a:pt x="1342" y="1775"/>
                    </a:lnTo>
                    <a:lnTo>
                      <a:pt x="1359" y="1801"/>
                    </a:lnTo>
                    <a:lnTo>
                      <a:pt x="1376" y="1828"/>
                    </a:lnTo>
                    <a:lnTo>
                      <a:pt x="1393" y="1853"/>
                    </a:lnTo>
                    <a:lnTo>
                      <a:pt x="1410" y="1879"/>
                    </a:lnTo>
                    <a:lnTo>
                      <a:pt x="1426" y="1901"/>
                    </a:lnTo>
                    <a:lnTo>
                      <a:pt x="1438" y="1920"/>
                    </a:lnTo>
                    <a:lnTo>
                      <a:pt x="1450" y="1936"/>
                    </a:lnTo>
                    <a:lnTo>
                      <a:pt x="1458" y="1947"/>
                    </a:lnTo>
                    <a:lnTo>
                      <a:pt x="1463" y="1952"/>
                    </a:lnTo>
                    <a:lnTo>
                      <a:pt x="1463" y="195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 rot="712586">
                <a:off x="2537" y="1546"/>
                <a:ext cx="256" cy="217"/>
              </a:xfrm>
              <a:custGeom>
                <a:avLst/>
                <a:gdLst/>
                <a:ahLst/>
                <a:cxnLst>
                  <a:cxn ang="0">
                    <a:pos x="510" y="21"/>
                  </a:cxn>
                  <a:cxn ang="0">
                    <a:pos x="496" y="16"/>
                  </a:cxn>
                  <a:cxn ang="0">
                    <a:pos x="478" y="13"/>
                  </a:cxn>
                  <a:cxn ang="0">
                    <a:pos x="463" y="9"/>
                  </a:cxn>
                  <a:cxn ang="0">
                    <a:pos x="401" y="1"/>
                  </a:cxn>
                  <a:cxn ang="0">
                    <a:pos x="370" y="1"/>
                  </a:cxn>
                  <a:cxn ang="0">
                    <a:pos x="336" y="9"/>
                  </a:cxn>
                  <a:cxn ang="0">
                    <a:pos x="303" y="22"/>
                  </a:cxn>
                  <a:cxn ang="0">
                    <a:pos x="270" y="39"/>
                  </a:cxn>
                  <a:cxn ang="0">
                    <a:pos x="237" y="60"/>
                  </a:cxn>
                  <a:cxn ang="0">
                    <a:pos x="207" y="82"/>
                  </a:cxn>
                  <a:cxn ang="0">
                    <a:pos x="180" y="104"/>
                  </a:cxn>
                  <a:cxn ang="0">
                    <a:pos x="156" y="125"/>
                  </a:cxn>
                  <a:cxn ang="0">
                    <a:pos x="134" y="146"/>
                  </a:cxn>
                  <a:cxn ang="0">
                    <a:pos x="91" y="191"/>
                  </a:cxn>
                  <a:cxn ang="0">
                    <a:pos x="51" y="239"/>
                  </a:cxn>
                  <a:cxn ang="0">
                    <a:pos x="33" y="262"/>
                  </a:cxn>
                  <a:cxn ang="0">
                    <a:pos x="61" y="249"/>
                  </a:cxn>
                  <a:cxn ang="0">
                    <a:pos x="119" y="218"/>
                  </a:cxn>
                  <a:cxn ang="0">
                    <a:pos x="176" y="184"/>
                  </a:cxn>
                  <a:cxn ang="0">
                    <a:pos x="204" y="167"/>
                  </a:cxn>
                  <a:cxn ang="0">
                    <a:pos x="228" y="157"/>
                  </a:cxn>
                  <a:cxn ang="0">
                    <a:pos x="256" y="142"/>
                  </a:cxn>
                  <a:cxn ang="0">
                    <a:pos x="287" y="127"/>
                  </a:cxn>
                  <a:cxn ang="0">
                    <a:pos x="317" y="111"/>
                  </a:cxn>
                  <a:cxn ang="0">
                    <a:pos x="346" y="96"/>
                  </a:cxn>
                  <a:cxn ang="0">
                    <a:pos x="370" y="85"/>
                  </a:cxn>
                  <a:cxn ang="0">
                    <a:pos x="387" y="80"/>
                  </a:cxn>
                  <a:cxn ang="0">
                    <a:pos x="395" y="82"/>
                  </a:cxn>
                  <a:cxn ang="0">
                    <a:pos x="384" y="100"/>
                  </a:cxn>
                  <a:cxn ang="0">
                    <a:pos x="372" y="118"/>
                  </a:cxn>
                  <a:cxn ang="0">
                    <a:pos x="359" y="135"/>
                  </a:cxn>
                  <a:cxn ang="0">
                    <a:pos x="344" y="151"/>
                  </a:cxn>
                  <a:cxn ang="0">
                    <a:pos x="308" y="183"/>
                  </a:cxn>
                  <a:cxn ang="0">
                    <a:pos x="258" y="225"/>
                  </a:cxn>
                  <a:cxn ang="0">
                    <a:pos x="200" y="270"/>
                  </a:cxn>
                  <a:cxn ang="0">
                    <a:pos x="141" y="315"/>
                  </a:cxn>
                  <a:cxn ang="0">
                    <a:pos x="85" y="358"/>
                  </a:cxn>
                  <a:cxn ang="0">
                    <a:pos x="39" y="394"/>
                  </a:cxn>
                  <a:cxn ang="0">
                    <a:pos x="9" y="421"/>
                  </a:cxn>
                  <a:cxn ang="0">
                    <a:pos x="0" y="433"/>
                  </a:cxn>
                  <a:cxn ang="0">
                    <a:pos x="21" y="435"/>
                  </a:cxn>
                  <a:cxn ang="0">
                    <a:pos x="58" y="423"/>
                  </a:cxn>
                  <a:cxn ang="0">
                    <a:pos x="96" y="408"/>
                  </a:cxn>
                  <a:cxn ang="0">
                    <a:pos x="118" y="397"/>
                  </a:cxn>
                  <a:cxn ang="0">
                    <a:pos x="165" y="372"/>
                  </a:cxn>
                  <a:cxn ang="0">
                    <a:pos x="213" y="346"/>
                  </a:cxn>
                  <a:cxn ang="0">
                    <a:pos x="261" y="316"/>
                  </a:cxn>
                  <a:cxn ang="0">
                    <a:pos x="309" y="284"/>
                  </a:cxn>
                  <a:cxn ang="0">
                    <a:pos x="352" y="249"/>
                  </a:cxn>
                  <a:cxn ang="0">
                    <a:pos x="393" y="210"/>
                  </a:cxn>
                  <a:cxn ang="0">
                    <a:pos x="426" y="168"/>
                  </a:cxn>
                  <a:cxn ang="0">
                    <a:pos x="454" y="122"/>
                  </a:cxn>
                </a:cxnLst>
                <a:rect l="0" t="0" r="r" b="b"/>
                <a:pathLst>
                  <a:path w="513" h="436">
                    <a:moveTo>
                      <a:pt x="513" y="23"/>
                    </a:moveTo>
                    <a:lnTo>
                      <a:pt x="510" y="21"/>
                    </a:lnTo>
                    <a:lnTo>
                      <a:pt x="504" y="19"/>
                    </a:lnTo>
                    <a:lnTo>
                      <a:pt x="496" y="16"/>
                    </a:lnTo>
                    <a:lnTo>
                      <a:pt x="487" y="14"/>
                    </a:lnTo>
                    <a:lnTo>
                      <a:pt x="478" y="13"/>
                    </a:lnTo>
                    <a:lnTo>
                      <a:pt x="470" y="10"/>
                    </a:lnTo>
                    <a:lnTo>
                      <a:pt x="463" y="9"/>
                    </a:lnTo>
                    <a:lnTo>
                      <a:pt x="460" y="7"/>
                    </a:lnTo>
                    <a:lnTo>
                      <a:pt x="401" y="1"/>
                    </a:lnTo>
                    <a:lnTo>
                      <a:pt x="386" y="0"/>
                    </a:lnTo>
                    <a:lnTo>
                      <a:pt x="370" y="1"/>
                    </a:lnTo>
                    <a:lnTo>
                      <a:pt x="354" y="5"/>
                    </a:lnTo>
                    <a:lnTo>
                      <a:pt x="336" y="9"/>
                    </a:lnTo>
                    <a:lnTo>
                      <a:pt x="320" y="15"/>
                    </a:lnTo>
                    <a:lnTo>
                      <a:pt x="303" y="22"/>
                    </a:lnTo>
                    <a:lnTo>
                      <a:pt x="286" y="30"/>
                    </a:lnTo>
                    <a:lnTo>
                      <a:pt x="270" y="39"/>
                    </a:lnTo>
                    <a:lnTo>
                      <a:pt x="253" y="50"/>
                    </a:lnTo>
                    <a:lnTo>
                      <a:pt x="237" y="60"/>
                    </a:lnTo>
                    <a:lnTo>
                      <a:pt x="221" y="70"/>
                    </a:lnTo>
                    <a:lnTo>
                      <a:pt x="207" y="82"/>
                    </a:lnTo>
                    <a:lnTo>
                      <a:pt x="192" y="92"/>
                    </a:lnTo>
                    <a:lnTo>
                      <a:pt x="180" y="104"/>
                    </a:lnTo>
                    <a:lnTo>
                      <a:pt x="167" y="114"/>
                    </a:lnTo>
                    <a:lnTo>
                      <a:pt x="156" y="125"/>
                    </a:lnTo>
                    <a:lnTo>
                      <a:pt x="149" y="130"/>
                    </a:lnTo>
                    <a:lnTo>
                      <a:pt x="134" y="146"/>
                    </a:lnTo>
                    <a:lnTo>
                      <a:pt x="114" y="167"/>
                    </a:lnTo>
                    <a:lnTo>
                      <a:pt x="91" y="191"/>
                    </a:lnTo>
                    <a:lnTo>
                      <a:pt x="69" y="217"/>
                    </a:lnTo>
                    <a:lnTo>
                      <a:pt x="51" y="239"/>
                    </a:lnTo>
                    <a:lnTo>
                      <a:pt x="38" y="255"/>
                    </a:lnTo>
                    <a:lnTo>
                      <a:pt x="33" y="262"/>
                    </a:lnTo>
                    <a:lnTo>
                      <a:pt x="41" y="259"/>
                    </a:lnTo>
                    <a:lnTo>
                      <a:pt x="61" y="249"/>
                    </a:lnTo>
                    <a:lnTo>
                      <a:pt x="88" y="235"/>
                    </a:lnTo>
                    <a:lnTo>
                      <a:pt x="119" y="218"/>
                    </a:lnTo>
                    <a:lnTo>
                      <a:pt x="149" y="199"/>
                    </a:lnTo>
                    <a:lnTo>
                      <a:pt x="176" y="184"/>
                    </a:lnTo>
                    <a:lnTo>
                      <a:pt x="196" y="173"/>
                    </a:lnTo>
                    <a:lnTo>
                      <a:pt x="204" y="167"/>
                    </a:lnTo>
                    <a:lnTo>
                      <a:pt x="215" y="163"/>
                    </a:lnTo>
                    <a:lnTo>
                      <a:pt x="228" y="157"/>
                    </a:lnTo>
                    <a:lnTo>
                      <a:pt x="242" y="150"/>
                    </a:lnTo>
                    <a:lnTo>
                      <a:pt x="256" y="142"/>
                    </a:lnTo>
                    <a:lnTo>
                      <a:pt x="272" y="135"/>
                    </a:lnTo>
                    <a:lnTo>
                      <a:pt x="287" y="127"/>
                    </a:lnTo>
                    <a:lnTo>
                      <a:pt x="302" y="118"/>
                    </a:lnTo>
                    <a:lnTo>
                      <a:pt x="317" y="111"/>
                    </a:lnTo>
                    <a:lnTo>
                      <a:pt x="332" y="103"/>
                    </a:lnTo>
                    <a:lnTo>
                      <a:pt x="346" y="96"/>
                    </a:lnTo>
                    <a:lnTo>
                      <a:pt x="358" y="90"/>
                    </a:lnTo>
                    <a:lnTo>
                      <a:pt x="370" y="85"/>
                    </a:lnTo>
                    <a:lnTo>
                      <a:pt x="379" y="82"/>
                    </a:lnTo>
                    <a:lnTo>
                      <a:pt x="387" y="80"/>
                    </a:lnTo>
                    <a:lnTo>
                      <a:pt x="392" y="80"/>
                    </a:lnTo>
                    <a:lnTo>
                      <a:pt x="395" y="82"/>
                    </a:lnTo>
                    <a:lnTo>
                      <a:pt x="389" y="91"/>
                    </a:lnTo>
                    <a:lnTo>
                      <a:pt x="384" y="100"/>
                    </a:lnTo>
                    <a:lnTo>
                      <a:pt x="378" y="110"/>
                    </a:lnTo>
                    <a:lnTo>
                      <a:pt x="372" y="118"/>
                    </a:lnTo>
                    <a:lnTo>
                      <a:pt x="366" y="127"/>
                    </a:lnTo>
                    <a:lnTo>
                      <a:pt x="359" y="135"/>
                    </a:lnTo>
                    <a:lnTo>
                      <a:pt x="352" y="143"/>
                    </a:lnTo>
                    <a:lnTo>
                      <a:pt x="344" y="151"/>
                    </a:lnTo>
                    <a:lnTo>
                      <a:pt x="328" y="166"/>
                    </a:lnTo>
                    <a:lnTo>
                      <a:pt x="308" y="183"/>
                    </a:lnTo>
                    <a:lnTo>
                      <a:pt x="285" y="203"/>
                    </a:lnTo>
                    <a:lnTo>
                      <a:pt x="258" y="225"/>
                    </a:lnTo>
                    <a:lnTo>
                      <a:pt x="229" y="247"/>
                    </a:lnTo>
                    <a:lnTo>
                      <a:pt x="200" y="270"/>
                    </a:lnTo>
                    <a:lnTo>
                      <a:pt x="170" y="293"/>
                    </a:lnTo>
                    <a:lnTo>
                      <a:pt x="141" y="315"/>
                    </a:lnTo>
                    <a:lnTo>
                      <a:pt x="112" y="337"/>
                    </a:lnTo>
                    <a:lnTo>
                      <a:pt x="85" y="358"/>
                    </a:lnTo>
                    <a:lnTo>
                      <a:pt x="61" y="377"/>
                    </a:lnTo>
                    <a:lnTo>
                      <a:pt x="39" y="394"/>
                    </a:lnTo>
                    <a:lnTo>
                      <a:pt x="22" y="409"/>
                    </a:lnTo>
                    <a:lnTo>
                      <a:pt x="9" y="421"/>
                    </a:lnTo>
                    <a:lnTo>
                      <a:pt x="1" y="429"/>
                    </a:lnTo>
                    <a:lnTo>
                      <a:pt x="0" y="433"/>
                    </a:lnTo>
                    <a:lnTo>
                      <a:pt x="8" y="436"/>
                    </a:lnTo>
                    <a:lnTo>
                      <a:pt x="21" y="435"/>
                    </a:lnTo>
                    <a:lnTo>
                      <a:pt x="38" y="430"/>
                    </a:lnTo>
                    <a:lnTo>
                      <a:pt x="58" y="423"/>
                    </a:lnTo>
                    <a:lnTo>
                      <a:pt x="77" y="416"/>
                    </a:lnTo>
                    <a:lnTo>
                      <a:pt x="96" y="408"/>
                    </a:lnTo>
                    <a:lnTo>
                      <a:pt x="109" y="401"/>
                    </a:lnTo>
                    <a:lnTo>
                      <a:pt x="118" y="397"/>
                    </a:lnTo>
                    <a:lnTo>
                      <a:pt x="141" y="385"/>
                    </a:lnTo>
                    <a:lnTo>
                      <a:pt x="165" y="372"/>
                    </a:lnTo>
                    <a:lnTo>
                      <a:pt x="189" y="360"/>
                    </a:lnTo>
                    <a:lnTo>
                      <a:pt x="213" y="346"/>
                    </a:lnTo>
                    <a:lnTo>
                      <a:pt x="237" y="331"/>
                    </a:lnTo>
                    <a:lnTo>
                      <a:pt x="261" y="316"/>
                    </a:lnTo>
                    <a:lnTo>
                      <a:pt x="285" y="301"/>
                    </a:lnTo>
                    <a:lnTo>
                      <a:pt x="309" y="284"/>
                    </a:lnTo>
                    <a:lnTo>
                      <a:pt x="331" y="266"/>
                    </a:lnTo>
                    <a:lnTo>
                      <a:pt x="352" y="249"/>
                    </a:lnTo>
                    <a:lnTo>
                      <a:pt x="373" y="229"/>
                    </a:lnTo>
                    <a:lnTo>
                      <a:pt x="393" y="210"/>
                    </a:lnTo>
                    <a:lnTo>
                      <a:pt x="410" y="189"/>
                    </a:lnTo>
                    <a:lnTo>
                      <a:pt x="426" y="168"/>
                    </a:lnTo>
                    <a:lnTo>
                      <a:pt x="441" y="145"/>
                    </a:lnTo>
                    <a:lnTo>
                      <a:pt x="454" y="122"/>
                    </a:lnTo>
                    <a:lnTo>
                      <a:pt x="513" y="2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 rot="712586">
                <a:off x="2564" y="1591"/>
                <a:ext cx="236" cy="229"/>
              </a:xfrm>
              <a:custGeom>
                <a:avLst/>
                <a:gdLst/>
                <a:ahLst/>
                <a:cxnLst>
                  <a:cxn ang="0">
                    <a:pos x="405" y="40"/>
                  </a:cxn>
                  <a:cxn ang="0">
                    <a:pos x="368" y="104"/>
                  </a:cxn>
                  <a:cxn ang="0">
                    <a:pos x="330" y="161"/>
                  </a:cxn>
                  <a:cxn ang="0">
                    <a:pos x="287" y="219"/>
                  </a:cxn>
                  <a:cxn ang="0">
                    <a:pos x="257" y="252"/>
                  </a:cxn>
                  <a:cxn ang="0">
                    <a:pos x="233" y="271"/>
                  </a:cxn>
                  <a:cxn ang="0">
                    <a:pos x="195" y="300"/>
                  </a:cxn>
                  <a:cxn ang="0">
                    <a:pos x="148" y="334"/>
                  </a:cxn>
                  <a:cxn ang="0">
                    <a:pos x="99" y="371"/>
                  </a:cxn>
                  <a:cxn ang="0">
                    <a:pos x="54" y="407"/>
                  </a:cxn>
                  <a:cxn ang="0">
                    <a:pos x="19" y="436"/>
                  </a:cxn>
                  <a:cxn ang="0">
                    <a:pos x="1" y="454"/>
                  </a:cxn>
                  <a:cxn ang="0">
                    <a:pos x="3" y="458"/>
                  </a:cxn>
                  <a:cxn ang="0">
                    <a:pos x="23" y="451"/>
                  </a:cxn>
                  <a:cxn ang="0">
                    <a:pos x="53" y="434"/>
                  </a:cxn>
                  <a:cxn ang="0">
                    <a:pos x="90" y="414"/>
                  </a:cxn>
                  <a:cxn ang="0">
                    <a:pos x="129" y="391"/>
                  </a:cxn>
                  <a:cxn ang="0">
                    <a:pos x="166" y="369"/>
                  </a:cxn>
                  <a:cxn ang="0">
                    <a:pos x="196" y="350"/>
                  </a:cxn>
                  <a:cxn ang="0">
                    <a:pos x="215" y="338"/>
                  </a:cxn>
                  <a:cxn ang="0">
                    <a:pos x="235" y="320"/>
                  </a:cxn>
                  <a:cxn ang="0">
                    <a:pos x="272" y="292"/>
                  </a:cxn>
                  <a:cxn ang="0">
                    <a:pos x="312" y="262"/>
                  </a:cxn>
                  <a:cxn ang="0">
                    <a:pos x="352" y="232"/>
                  </a:cxn>
                  <a:cxn ang="0">
                    <a:pos x="390" y="198"/>
                  </a:cxn>
                  <a:cxn ang="0">
                    <a:pos x="424" y="164"/>
                  </a:cxn>
                  <a:cxn ang="0">
                    <a:pos x="450" y="126"/>
                  </a:cxn>
                  <a:cxn ang="0">
                    <a:pos x="466" y="85"/>
                  </a:cxn>
                  <a:cxn ang="0">
                    <a:pos x="470" y="60"/>
                  </a:cxn>
                  <a:cxn ang="0">
                    <a:pos x="463" y="42"/>
                  </a:cxn>
                  <a:cxn ang="0">
                    <a:pos x="450" y="20"/>
                  </a:cxn>
                  <a:cxn ang="0">
                    <a:pos x="440" y="4"/>
                  </a:cxn>
                  <a:cxn ang="0">
                    <a:pos x="433" y="0"/>
                  </a:cxn>
                  <a:cxn ang="0">
                    <a:pos x="427" y="2"/>
                  </a:cxn>
                  <a:cxn ang="0">
                    <a:pos x="425" y="6"/>
                  </a:cxn>
                </a:cxnLst>
                <a:rect l="0" t="0" r="r" b="b"/>
                <a:pathLst>
                  <a:path w="471" h="458">
                    <a:moveTo>
                      <a:pt x="425" y="6"/>
                    </a:moveTo>
                    <a:lnTo>
                      <a:pt x="405" y="40"/>
                    </a:lnTo>
                    <a:lnTo>
                      <a:pt x="386" y="73"/>
                    </a:lnTo>
                    <a:lnTo>
                      <a:pt x="368" y="104"/>
                    </a:lnTo>
                    <a:lnTo>
                      <a:pt x="350" y="133"/>
                    </a:lnTo>
                    <a:lnTo>
                      <a:pt x="330" y="161"/>
                    </a:lnTo>
                    <a:lnTo>
                      <a:pt x="310" y="189"/>
                    </a:lnTo>
                    <a:lnTo>
                      <a:pt x="287" y="219"/>
                    </a:lnTo>
                    <a:lnTo>
                      <a:pt x="261" y="249"/>
                    </a:lnTo>
                    <a:lnTo>
                      <a:pt x="257" y="252"/>
                    </a:lnTo>
                    <a:lnTo>
                      <a:pt x="248" y="260"/>
                    </a:lnTo>
                    <a:lnTo>
                      <a:pt x="233" y="271"/>
                    </a:lnTo>
                    <a:lnTo>
                      <a:pt x="215" y="284"/>
                    </a:lnTo>
                    <a:lnTo>
                      <a:pt x="195" y="300"/>
                    </a:lnTo>
                    <a:lnTo>
                      <a:pt x="173" y="316"/>
                    </a:lnTo>
                    <a:lnTo>
                      <a:pt x="148" y="334"/>
                    </a:lnTo>
                    <a:lnTo>
                      <a:pt x="124" y="353"/>
                    </a:lnTo>
                    <a:lnTo>
                      <a:pt x="99" y="371"/>
                    </a:lnTo>
                    <a:lnTo>
                      <a:pt x="76" y="390"/>
                    </a:lnTo>
                    <a:lnTo>
                      <a:pt x="54" y="407"/>
                    </a:lnTo>
                    <a:lnTo>
                      <a:pt x="36" y="422"/>
                    </a:lnTo>
                    <a:lnTo>
                      <a:pt x="19" y="436"/>
                    </a:lnTo>
                    <a:lnTo>
                      <a:pt x="8" y="446"/>
                    </a:lnTo>
                    <a:lnTo>
                      <a:pt x="1" y="454"/>
                    </a:lnTo>
                    <a:lnTo>
                      <a:pt x="0" y="458"/>
                    </a:lnTo>
                    <a:lnTo>
                      <a:pt x="3" y="458"/>
                    </a:lnTo>
                    <a:lnTo>
                      <a:pt x="11" y="455"/>
                    </a:lnTo>
                    <a:lnTo>
                      <a:pt x="23" y="451"/>
                    </a:lnTo>
                    <a:lnTo>
                      <a:pt x="37" y="444"/>
                    </a:lnTo>
                    <a:lnTo>
                      <a:pt x="53" y="434"/>
                    </a:lnTo>
                    <a:lnTo>
                      <a:pt x="71" y="425"/>
                    </a:lnTo>
                    <a:lnTo>
                      <a:pt x="90" y="414"/>
                    </a:lnTo>
                    <a:lnTo>
                      <a:pt x="109" y="402"/>
                    </a:lnTo>
                    <a:lnTo>
                      <a:pt x="129" y="391"/>
                    </a:lnTo>
                    <a:lnTo>
                      <a:pt x="147" y="379"/>
                    </a:lnTo>
                    <a:lnTo>
                      <a:pt x="166" y="369"/>
                    </a:lnTo>
                    <a:lnTo>
                      <a:pt x="182" y="358"/>
                    </a:lnTo>
                    <a:lnTo>
                      <a:pt x="196" y="350"/>
                    </a:lnTo>
                    <a:lnTo>
                      <a:pt x="207" y="342"/>
                    </a:lnTo>
                    <a:lnTo>
                      <a:pt x="215" y="338"/>
                    </a:lnTo>
                    <a:lnTo>
                      <a:pt x="219" y="334"/>
                    </a:lnTo>
                    <a:lnTo>
                      <a:pt x="235" y="320"/>
                    </a:lnTo>
                    <a:lnTo>
                      <a:pt x="253" y="305"/>
                    </a:lnTo>
                    <a:lnTo>
                      <a:pt x="272" y="292"/>
                    </a:lnTo>
                    <a:lnTo>
                      <a:pt x="291" y="277"/>
                    </a:lnTo>
                    <a:lnTo>
                      <a:pt x="312" y="262"/>
                    </a:lnTo>
                    <a:lnTo>
                      <a:pt x="332" y="247"/>
                    </a:lnTo>
                    <a:lnTo>
                      <a:pt x="352" y="232"/>
                    </a:lnTo>
                    <a:lnTo>
                      <a:pt x="371" y="216"/>
                    </a:lnTo>
                    <a:lnTo>
                      <a:pt x="390" y="198"/>
                    </a:lnTo>
                    <a:lnTo>
                      <a:pt x="408" y="181"/>
                    </a:lnTo>
                    <a:lnTo>
                      <a:pt x="424" y="164"/>
                    </a:lnTo>
                    <a:lnTo>
                      <a:pt x="438" y="145"/>
                    </a:lnTo>
                    <a:lnTo>
                      <a:pt x="450" y="126"/>
                    </a:lnTo>
                    <a:lnTo>
                      <a:pt x="459" y="106"/>
                    </a:lnTo>
                    <a:lnTo>
                      <a:pt x="466" y="85"/>
                    </a:lnTo>
                    <a:lnTo>
                      <a:pt x="471" y="63"/>
                    </a:lnTo>
                    <a:lnTo>
                      <a:pt x="470" y="60"/>
                    </a:lnTo>
                    <a:lnTo>
                      <a:pt x="468" y="52"/>
                    </a:lnTo>
                    <a:lnTo>
                      <a:pt x="463" y="42"/>
                    </a:lnTo>
                    <a:lnTo>
                      <a:pt x="457" y="31"/>
                    </a:lnTo>
                    <a:lnTo>
                      <a:pt x="450" y="20"/>
                    </a:lnTo>
                    <a:lnTo>
                      <a:pt x="446" y="10"/>
                    </a:lnTo>
                    <a:lnTo>
                      <a:pt x="440" y="4"/>
                    </a:lnTo>
                    <a:lnTo>
                      <a:pt x="438" y="0"/>
                    </a:lnTo>
                    <a:lnTo>
                      <a:pt x="433" y="0"/>
                    </a:lnTo>
                    <a:lnTo>
                      <a:pt x="429" y="1"/>
                    </a:lnTo>
                    <a:lnTo>
                      <a:pt x="427" y="2"/>
                    </a:lnTo>
                    <a:lnTo>
                      <a:pt x="425" y="6"/>
                    </a:lnTo>
                    <a:lnTo>
                      <a:pt x="425" y="6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 rot="712586">
                <a:off x="2434" y="1582"/>
                <a:ext cx="944" cy="1145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Drawing by Spring Networks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870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48531" y="299114"/>
            <a:ext cx="6584521" cy="5718027"/>
            <a:chOff x="1348531" y="299114"/>
            <a:chExt cx="6584521" cy="5718027"/>
          </a:xfrm>
        </p:grpSpPr>
        <p:grpSp>
          <p:nvGrpSpPr>
            <p:cNvPr id="29" name="Group 28"/>
            <p:cNvGrpSpPr/>
            <p:nvPr/>
          </p:nvGrpSpPr>
          <p:grpSpPr>
            <a:xfrm>
              <a:off x="4233765" y="299114"/>
              <a:ext cx="3699287" cy="5718027"/>
              <a:chOff x="4233765" y="299114"/>
              <a:chExt cx="3699287" cy="5718027"/>
            </a:xfrm>
          </p:grpSpPr>
          <p:grpSp>
            <p:nvGrpSpPr>
              <p:cNvPr id="36" name="Group 23"/>
              <p:cNvGrpSpPr>
                <a:grpSpLocks/>
              </p:cNvGrpSpPr>
              <p:nvPr/>
            </p:nvGrpSpPr>
            <p:grpSpPr bwMode="auto">
              <a:xfrm rot="2160148">
                <a:off x="7099448" y="5148876"/>
                <a:ext cx="833604" cy="868265"/>
                <a:chOff x="2381" y="1482"/>
                <a:chExt cx="1085" cy="1253"/>
              </a:xfrm>
            </p:grpSpPr>
            <p:sp>
              <p:nvSpPr>
                <p:cNvPr id="43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 rot="712586">
                  <a:off x="2381" y="1585"/>
                  <a:ext cx="998" cy="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auto">
                <a:xfrm rot="712586">
                  <a:off x="2578" y="1748"/>
                  <a:ext cx="731" cy="976"/>
                </a:xfrm>
                <a:custGeom>
                  <a:avLst/>
                  <a:gdLst/>
                  <a:ahLst/>
                  <a:cxnLst>
                    <a:cxn ang="0">
                      <a:pos x="1443" y="1861"/>
                    </a:cxn>
                    <a:cxn ang="0">
                      <a:pos x="1395" y="1715"/>
                    </a:cxn>
                    <a:cxn ang="0">
                      <a:pos x="1364" y="1636"/>
                    </a:cxn>
                    <a:cxn ang="0">
                      <a:pos x="1344" y="1611"/>
                    </a:cxn>
                    <a:cxn ang="0">
                      <a:pos x="1290" y="1543"/>
                    </a:cxn>
                    <a:cxn ang="0">
                      <a:pos x="1208" y="1442"/>
                    </a:cxn>
                    <a:cxn ang="0">
                      <a:pos x="1106" y="1314"/>
                    </a:cxn>
                    <a:cxn ang="0">
                      <a:pos x="990" y="1170"/>
                    </a:cxn>
                    <a:cxn ang="0">
                      <a:pos x="868" y="1018"/>
                    </a:cxn>
                    <a:cxn ang="0">
                      <a:pos x="746" y="866"/>
                    </a:cxn>
                    <a:cxn ang="0">
                      <a:pos x="632" y="723"/>
                    </a:cxn>
                    <a:cxn ang="0">
                      <a:pos x="533" y="598"/>
                    </a:cxn>
                    <a:cxn ang="0">
                      <a:pos x="455" y="501"/>
                    </a:cxn>
                    <a:cxn ang="0">
                      <a:pos x="401" y="431"/>
                    </a:cxn>
                    <a:cxn ang="0">
                      <a:pos x="349" y="358"/>
                    </a:cxn>
                    <a:cxn ang="0">
                      <a:pos x="302" y="278"/>
                    </a:cxn>
                    <a:cxn ang="0">
                      <a:pos x="258" y="192"/>
                    </a:cxn>
                    <a:cxn ang="0">
                      <a:pos x="221" y="100"/>
                    </a:cxn>
                    <a:cxn ang="0">
                      <a:pos x="190" y="2"/>
                    </a:cxn>
                    <a:cxn ang="0">
                      <a:pos x="178" y="11"/>
                    </a:cxn>
                    <a:cxn ang="0">
                      <a:pos x="159" y="36"/>
                    </a:cxn>
                    <a:cxn ang="0">
                      <a:pos x="140" y="50"/>
                    </a:cxn>
                    <a:cxn ang="0">
                      <a:pos x="70" y="95"/>
                    </a:cxn>
                    <a:cxn ang="0">
                      <a:pos x="6" y="143"/>
                    </a:cxn>
                    <a:cxn ang="0">
                      <a:pos x="10" y="158"/>
                    </a:cxn>
                    <a:cxn ang="0">
                      <a:pos x="55" y="196"/>
                    </a:cxn>
                    <a:cxn ang="0">
                      <a:pos x="125" y="256"/>
                    </a:cxn>
                    <a:cxn ang="0">
                      <a:pos x="206" y="331"/>
                    </a:cxn>
                    <a:cxn ang="0">
                      <a:pos x="281" y="412"/>
                    </a:cxn>
                    <a:cxn ang="0">
                      <a:pos x="327" y="471"/>
                    </a:cxn>
                    <a:cxn ang="0">
                      <a:pos x="365" y="521"/>
                    </a:cxn>
                    <a:cxn ang="0">
                      <a:pos x="433" y="611"/>
                    </a:cxn>
                    <a:cxn ang="0">
                      <a:pos x="526" y="732"/>
                    </a:cxn>
                    <a:cxn ang="0">
                      <a:pos x="637" y="875"/>
                    </a:cxn>
                    <a:cxn ang="0">
                      <a:pos x="757" y="1029"/>
                    </a:cxn>
                    <a:cxn ang="0">
                      <a:pos x="880" y="1186"/>
                    </a:cxn>
                    <a:cxn ang="0">
                      <a:pos x="998" y="1337"/>
                    </a:cxn>
                    <a:cxn ang="0">
                      <a:pos x="1107" y="1472"/>
                    </a:cxn>
                    <a:cxn ang="0">
                      <a:pos x="1198" y="1581"/>
                    </a:cxn>
                    <a:cxn ang="0">
                      <a:pos x="1262" y="1655"/>
                    </a:cxn>
                    <a:cxn ang="0">
                      <a:pos x="1288" y="1690"/>
                    </a:cxn>
                    <a:cxn ang="0">
                      <a:pos x="1326" y="1750"/>
                    </a:cxn>
                    <a:cxn ang="0">
                      <a:pos x="1376" y="1828"/>
                    </a:cxn>
                    <a:cxn ang="0">
                      <a:pos x="1426" y="1901"/>
                    </a:cxn>
                    <a:cxn ang="0">
                      <a:pos x="1458" y="1947"/>
                    </a:cxn>
                  </a:cxnLst>
                  <a:rect l="0" t="0" r="r" b="b"/>
                  <a:pathLst>
                    <a:path w="1463" h="1952">
                      <a:moveTo>
                        <a:pt x="1463" y="1951"/>
                      </a:moveTo>
                      <a:lnTo>
                        <a:pt x="1455" y="1910"/>
                      </a:lnTo>
                      <a:lnTo>
                        <a:pt x="1443" y="1861"/>
                      </a:lnTo>
                      <a:lnTo>
                        <a:pt x="1427" y="1811"/>
                      </a:lnTo>
                      <a:lnTo>
                        <a:pt x="1411" y="1761"/>
                      </a:lnTo>
                      <a:lnTo>
                        <a:pt x="1395" y="1715"/>
                      </a:lnTo>
                      <a:lnTo>
                        <a:pt x="1380" y="1677"/>
                      </a:lnTo>
                      <a:lnTo>
                        <a:pt x="1369" y="1649"/>
                      </a:lnTo>
                      <a:lnTo>
                        <a:pt x="1364" y="1636"/>
                      </a:lnTo>
                      <a:lnTo>
                        <a:pt x="1361" y="1633"/>
                      </a:lnTo>
                      <a:lnTo>
                        <a:pt x="1354" y="1624"/>
                      </a:lnTo>
                      <a:lnTo>
                        <a:pt x="1344" y="1611"/>
                      </a:lnTo>
                      <a:lnTo>
                        <a:pt x="1329" y="1593"/>
                      </a:lnTo>
                      <a:lnTo>
                        <a:pt x="1312" y="1570"/>
                      </a:lnTo>
                      <a:lnTo>
                        <a:pt x="1290" y="1543"/>
                      </a:lnTo>
                      <a:lnTo>
                        <a:pt x="1266" y="1513"/>
                      </a:lnTo>
                      <a:lnTo>
                        <a:pt x="1238" y="1479"/>
                      </a:lnTo>
                      <a:lnTo>
                        <a:pt x="1208" y="1442"/>
                      </a:lnTo>
                      <a:lnTo>
                        <a:pt x="1176" y="1402"/>
                      </a:lnTo>
                      <a:lnTo>
                        <a:pt x="1142" y="1359"/>
                      </a:lnTo>
                      <a:lnTo>
                        <a:pt x="1106" y="1314"/>
                      </a:lnTo>
                      <a:lnTo>
                        <a:pt x="1069" y="1268"/>
                      </a:lnTo>
                      <a:lnTo>
                        <a:pt x="1030" y="1220"/>
                      </a:lnTo>
                      <a:lnTo>
                        <a:pt x="990" y="1170"/>
                      </a:lnTo>
                      <a:lnTo>
                        <a:pt x="950" y="1119"/>
                      </a:lnTo>
                      <a:lnTo>
                        <a:pt x="909" y="1069"/>
                      </a:lnTo>
                      <a:lnTo>
                        <a:pt x="868" y="1018"/>
                      </a:lnTo>
                      <a:lnTo>
                        <a:pt x="827" y="966"/>
                      </a:lnTo>
                      <a:lnTo>
                        <a:pt x="786" y="915"/>
                      </a:lnTo>
                      <a:lnTo>
                        <a:pt x="746" y="866"/>
                      </a:lnTo>
                      <a:lnTo>
                        <a:pt x="707" y="816"/>
                      </a:lnTo>
                      <a:lnTo>
                        <a:pt x="669" y="769"/>
                      </a:lnTo>
                      <a:lnTo>
                        <a:pt x="632" y="723"/>
                      </a:lnTo>
                      <a:lnTo>
                        <a:pt x="598" y="679"/>
                      </a:lnTo>
                      <a:lnTo>
                        <a:pt x="564" y="638"/>
                      </a:lnTo>
                      <a:lnTo>
                        <a:pt x="533" y="598"/>
                      </a:lnTo>
                      <a:lnTo>
                        <a:pt x="504" y="563"/>
                      </a:lnTo>
                      <a:lnTo>
                        <a:pt x="478" y="529"/>
                      </a:lnTo>
                      <a:lnTo>
                        <a:pt x="455" y="501"/>
                      </a:lnTo>
                      <a:lnTo>
                        <a:pt x="434" y="475"/>
                      </a:lnTo>
                      <a:lnTo>
                        <a:pt x="418" y="454"/>
                      </a:lnTo>
                      <a:lnTo>
                        <a:pt x="401" y="431"/>
                      </a:lnTo>
                      <a:lnTo>
                        <a:pt x="382" y="407"/>
                      </a:lnTo>
                      <a:lnTo>
                        <a:pt x="366" y="383"/>
                      </a:lnTo>
                      <a:lnTo>
                        <a:pt x="349" y="358"/>
                      </a:lnTo>
                      <a:lnTo>
                        <a:pt x="333" y="332"/>
                      </a:lnTo>
                      <a:lnTo>
                        <a:pt x="317" y="305"/>
                      </a:lnTo>
                      <a:lnTo>
                        <a:pt x="302" y="278"/>
                      </a:lnTo>
                      <a:lnTo>
                        <a:pt x="287" y="249"/>
                      </a:lnTo>
                      <a:lnTo>
                        <a:pt x="272" y="221"/>
                      </a:lnTo>
                      <a:lnTo>
                        <a:pt x="258" y="192"/>
                      </a:lnTo>
                      <a:lnTo>
                        <a:pt x="245" y="162"/>
                      </a:lnTo>
                      <a:lnTo>
                        <a:pt x="233" y="131"/>
                      </a:lnTo>
                      <a:lnTo>
                        <a:pt x="221" y="100"/>
                      </a:lnTo>
                      <a:lnTo>
                        <a:pt x="209" y="67"/>
                      </a:lnTo>
                      <a:lnTo>
                        <a:pt x="199" y="35"/>
                      </a:lnTo>
                      <a:lnTo>
                        <a:pt x="190" y="2"/>
                      </a:lnTo>
                      <a:lnTo>
                        <a:pt x="188" y="0"/>
                      </a:lnTo>
                      <a:lnTo>
                        <a:pt x="184" y="4"/>
                      </a:lnTo>
                      <a:lnTo>
                        <a:pt x="178" y="11"/>
                      </a:lnTo>
                      <a:lnTo>
                        <a:pt x="171" y="19"/>
                      </a:lnTo>
                      <a:lnTo>
                        <a:pt x="166" y="28"/>
                      </a:lnTo>
                      <a:lnTo>
                        <a:pt x="159" y="36"/>
                      </a:lnTo>
                      <a:lnTo>
                        <a:pt x="153" y="42"/>
                      </a:lnTo>
                      <a:lnTo>
                        <a:pt x="150" y="45"/>
                      </a:lnTo>
                      <a:lnTo>
                        <a:pt x="140" y="50"/>
                      </a:lnTo>
                      <a:lnTo>
                        <a:pt x="122" y="62"/>
                      </a:lnTo>
                      <a:lnTo>
                        <a:pt x="98" y="76"/>
                      </a:lnTo>
                      <a:lnTo>
                        <a:pt x="70" y="95"/>
                      </a:lnTo>
                      <a:lnTo>
                        <a:pt x="44" y="113"/>
                      </a:lnTo>
                      <a:lnTo>
                        <a:pt x="21" y="131"/>
                      </a:lnTo>
                      <a:lnTo>
                        <a:pt x="6" y="143"/>
                      </a:lnTo>
                      <a:lnTo>
                        <a:pt x="0" y="150"/>
                      </a:lnTo>
                      <a:lnTo>
                        <a:pt x="2" y="153"/>
                      </a:lnTo>
                      <a:lnTo>
                        <a:pt x="10" y="158"/>
                      </a:lnTo>
                      <a:lnTo>
                        <a:pt x="22" y="168"/>
                      </a:lnTo>
                      <a:lnTo>
                        <a:pt x="37" y="180"/>
                      </a:lnTo>
                      <a:lnTo>
                        <a:pt x="55" y="196"/>
                      </a:lnTo>
                      <a:lnTo>
                        <a:pt x="77" y="214"/>
                      </a:lnTo>
                      <a:lnTo>
                        <a:pt x="100" y="234"/>
                      </a:lnTo>
                      <a:lnTo>
                        <a:pt x="125" y="256"/>
                      </a:lnTo>
                      <a:lnTo>
                        <a:pt x="152" y="280"/>
                      </a:lnTo>
                      <a:lnTo>
                        <a:pt x="178" y="306"/>
                      </a:lnTo>
                      <a:lnTo>
                        <a:pt x="206" y="331"/>
                      </a:lnTo>
                      <a:lnTo>
                        <a:pt x="233" y="359"/>
                      </a:lnTo>
                      <a:lnTo>
                        <a:pt x="258" y="385"/>
                      </a:lnTo>
                      <a:lnTo>
                        <a:pt x="281" y="412"/>
                      </a:lnTo>
                      <a:lnTo>
                        <a:pt x="303" y="438"/>
                      </a:lnTo>
                      <a:lnTo>
                        <a:pt x="322" y="465"/>
                      </a:lnTo>
                      <a:lnTo>
                        <a:pt x="327" y="471"/>
                      </a:lnTo>
                      <a:lnTo>
                        <a:pt x="335" y="483"/>
                      </a:lnTo>
                      <a:lnTo>
                        <a:pt x="348" y="499"/>
                      </a:lnTo>
                      <a:lnTo>
                        <a:pt x="365" y="521"/>
                      </a:lnTo>
                      <a:lnTo>
                        <a:pt x="385" y="548"/>
                      </a:lnTo>
                      <a:lnTo>
                        <a:pt x="408" y="578"/>
                      </a:lnTo>
                      <a:lnTo>
                        <a:pt x="433" y="611"/>
                      </a:lnTo>
                      <a:lnTo>
                        <a:pt x="462" y="649"/>
                      </a:lnTo>
                      <a:lnTo>
                        <a:pt x="493" y="690"/>
                      </a:lnTo>
                      <a:lnTo>
                        <a:pt x="526" y="732"/>
                      </a:lnTo>
                      <a:lnTo>
                        <a:pt x="562" y="778"/>
                      </a:lnTo>
                      <a:lnTo>
                        <a:pt x="599" y="825"/>
                      </a:lnTo>
                      <a:lnTo>
                        <a:pt x="637" y="875"/>
                      </a:lnTo>
                      <a:lnTo>
                        <a:pt x="676" y="926"/>
                      </a:lnTo>
                      <a:lnTo>
                        <a:pt x="716" y="976"/>
                      </a:lnTo>
                      <a:lnTo>
                        <a:pt x="757" y="1029"/>
                      </a:lnTo>
                      <a:lnTo>
                        <a:pt x="798" y="1081"/>
                      </a:lnTo>
                      <a:lnTo>
                        <a:pt x="838" y="1134"/>
                      </a:lnTo>
                      <a:lnTo>
                        <a:pt x="880" y="1186"/>
                      </a:lnTo>
                      <a:lnTo>
                        <a:pt x="920" y="1238"/>
                      </a:lnTo>
                      <a:lnTo>
                        <a:pt x="960" y="1288"/>
                      </a:lnTo>
                      <a:lnTo>
                        <a:pt x="998" y="1337"/>
                      </a:lnTo>
                      <a:lnTo>
                        <a:pt x="1036" y="1384"/>
                      </a:lnTo>
                      <a:lnTo>
                        <a:pt x="1072" y="1429"/>
                      </a:lnTo>
                      <a:lnTo>
                        <a:pt x="1107" y="1472"/>
                      </a:lnTo>
                      <a:lnTo>
                        <a:pt x="1139" y="1511"/>
                      </a:lnTo>
                      <a:lnTo>
                        <a:pt x="1170" y="1548"/>
                      </a:lnTo>
                      <a:lnTo>
                        <a:pt x="1198" y="1581"/>
                      </a:lnTo>
                      <a:lnTo>
                        <a:pt x="1222" y="1610"/>
                      </a:lnTo>
                      <a:lnTo>
                        <a:pt x="1244" y="1636"/>
                      </a:lnTo>
                      <a:lnTo>
                        <a:pt x="1262" y="1655"/>
                      </a:lnTo>
                      <a:lnTo>
                        <a:pt x="1277" y="1671"/>
                      </a:lnTo>
                      <a:lnTo>
                        <a:pt x="1281" y="1678"/>
                      </a:lnTo>
                      <a:lnTo>
                        <a:pt x="1288" y="1690"/>
                      </a:lnTo>
                      <a:lnTo>
                        <a:pt x="1298" y="1707"/>
                      </a:lnTo>
                      <a:lnTo>
                        <a:pt x="1311" y="1727"/>
                      </a:lnTo>
                      <a:lnTo>
                        <a:pt x="1326" y="1750"/>
                      </a:lnTo>
                      <a:lnTo>
                        <a:pt x="1342" y="1775"/>
                      </a:lnTo>
                      <a:lnTo>
                        <a:pt x="1359" y="1801"/>
                      </a:lnTo>
                      <a:lnTo>
                        <a:pt x="1376" y="1828"/>
                      </a:lnTo>
                      <a:lnTo>
                        <a:pt x="1393" y="1853"/>
                      </a:lnTo>
                      <a:lnTo>
                        <a:pt x="1410" y="1879"/>
                      </a:lnTo>
                      <a:lnTo>
                        <a:pt x="1426" y="1901"/>
                      </a:lnTo>
                      <a:lnTo>
                        <a:pt x="1438" y="1920"/>
                      </a:lnTo>
                      <a:lnTo>
                        <a:pt x="1450" y="1936"/>
                      </a:lnTo>
                      <a:lnTo>
                        <a:pt x="1458" y="1947"/>
                      </a:lnTo>
                      <a:lnTo>
                        <a:pt x="1463" y="1952"/>
                      </a:lnTo>
                      <a:lnTo>
                        <a:pt x="1463" y="195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26"/>
                <p:cNvSpPr>
                  <a:spLocks/>
                </p:cNvSpPr>
                <p:nvPr/>
              </p:nvSpPr>
              <p:spPr bwMode="auto">
                <a:xfrm rot="712586">
                  <a:off x="2537" y="1546"/>
                  <a:ext cx="256" cy="217"/>
                </a:xfrm>
                <a:custGeom>
                  <a:avLst/>
                  <a:gdLst/>
                  <a:ahLst/>
                  <a:cxnLst>
                    <a:cxn ang="0">
                      <a:pos x="510" y="21"/>
                    </a:cxn>
                    <a:cxn ang="0">
                      <a:pos x="496" y="16"/>
                    </a:cxn>
                    <a:cxn ang="0">
                      <a:pos x="478" y="13"/>
                    </a:cxn>
                    <a:cxn ang="0">
                      <a:pos x="463" y="9"/>
                    </a:cxn>
                    <a:cxn ang="0">
                      <a:pos x="401" y="1"/>
                    </a:cxn>
                    <a:cxn ang="0">
                      <a:pos x="370" y="1"/>
                    </a:cxn>
                    <a:cxn ang="0">
                      <a:pos x="336" y="9"/>
                    </a:cxn>
                    <a:cxn ang="0">
                      <a:pos x="303" y="22"/>
                    </a:cxn>
                    <a:cxn ang="0">
                      <a:pos x="270" y="39"/>
                    </a:cxn>
                    <a:cxn ang="0">
                      <a:pos x="237" y="60"/>
                    </a:cxn>
                    <a:cxn ang="0">
                      <a:pos x="207" y="82"/>
                    </a:cxn>
                    <a:cxn ang="0">
                      <a:pos x="180" y="104"/>
                    </a:cxn>
                    <a:cxn ang="0">
                      <a:pos x="156" y="125"/>
                    </a:cxn>
                    <a:cxn ang="0">
                      <a:pos x="134" y="146"/>
                    </a:cxn>
                    <a:cxn ang="0">
                      <a:pos x="91" y="191"/>
                    </a:cxn>
                    <a:cxn ang="0">
                      <a:pos x="51" y="239"/>
                    </a:cxn>
                    <a:cxn ang="0">
                      <a:pos x="33" y="262"/>
                    </a:cxn>
                    <a:cxn ang="0">
                      <a:pos x="61" y="249"/>
                    </a:cxn>
                    <a:cxn ang="0">
                      <a:pos x="119" y="218"/>
                    </a:cxn>
                    <a:cxn ang="0">
                      <a:pos x="176" y="184"/>
                    </a:cxn>
                    <a:cxn ang="0">
                      <a:pos x="204" y="167"/>
                    </a:cxn>
                    <a:cxn ang="0">
                      <a:pos x="228" y="157"/>
                    </a:cxn>
                    <a:cxn ang="0">
                      <a:pos x="256" y="142"/>
                    </a:cxn>
                    <a:cxn ang="0">
                      <a:pos x="287" y="127"/>
                    </a:cxn>
                    <a:cxn ang="0">
                      <a:pos x="317" y="111"/>
                    </a:cxn>
                    <a:cxn ang="0">
                      <a:pos x="346" y="96"/>
                    </a:cxn>
                    <a:cxn ang="0">
                      <a:pos x="370" y="85"/>
                    </a:cxn>
                    <a:cxn ang="0">
                      <a:pos x="387" y="80"/>
                    </a:cxn>
                    <a:cxn ang="0">
                      <a:pos x="395" y="82"/>
                    </a:cxn>
                    <a:cxn ang="0">
                      <a:pos x="384" y="100"/>
                    </a:cxn>
                    <a:cxn ang="0">
                      <a:pos x="372" y="118"/>
                    </a:cxn>
                    <a:cxn ang="0">
                      <a:pos x="359" y="135"/>
                    </a:cxn>
                    <a:cxn ang="0">
                      <a:pos x="344" y="151"/>
                    </a:cxn>
                    <a:cxn ang="0">
                      <a:pos x="308" y="183"/>
                    </a:cxn>
                    <a:cxn ang="0">
                      <a:pos x="258" y="225"/>
                    </a:cxn>
                    <a:cxn ang="0">
                      <a:pos x="200" y="270"/>
                    </a:cxn>
                    <a:cxn ang="0">
                      <a:pos x="141" y="315"/>
                    </a:cxn>
                    <a:cxn ang="0">
                      <a:pos x="85" y="358"/>
                    </a:cxn>
                    <a:cxn ang="0">
                      <a:pos x="39" y="394"/>
                    </a:cxn>
                    <a:cxn ang="0">
                      <a:pos x="9" y="421"/>
                    </a:cxn>
                    <a:cxn ang="0">
                      <a:pos x="0" y="433"/>
                    </a:cxn>
                    <a:cxn ang="0">
                      <a:pos x="21" y="435"/>
                    </a:cxn>
                    <a:cxn ang="0">
                      <a:pos x="58" y="423"/>
                    </a:cxn>
                    <a:cxn ang="0">
                      <a:pos x="96" y="408"/>
                    </a:cxn>
                    <a:cxn ang="0">
                      <a:pos x="118" y="397"/>
                    </a:cxn>
                    <a:cxn ang="0">
                      <a:pos x="165" y="372"/>
                    </a:cxn>
                    <a:cxn ang="0">
                      <a:pos x="213" y="346"/>
                    </a:cxn>
                    <a:cxn ang="0">
                      <a:pos x="261" y="316"/>
                    </a:cxn>
                    <a:cxn ang="0">
                      <a:pos x="309" y="284"/>
                    </a:cxn>
                    <a:cxn ang="0">
                      <a:pos x="352" y="249"/>
                    </a:cxn>
                    <a:cxn ang="0">
                      <a:pos x="393" y="210"/>
                    </a:cxn>
                    <a:cxn ang="0">
                      <a:pos x="426" y="168"/>
                    </a:cxn>
                    <a:cxn ang="0">
                      <a:pos x="454" y="122"/>
                    </a:cxn>
                  </a:cxnLst>
                  <a:rect l="0" t="0" r="r" b="b"/>
                  <a:pathLst>
                    <a:path w="513" h="436">
                      <a:moveTo>
                        <a:pt x="513" y="23"/>
                      </a:moveTo>
                      <a:lnTo>
                        <a:pt x="510" y="21"/>
                      </a:lnTo>
                      <a:lnTo>
                        <a:pt x="504" y="19"/>
                      </a:lnTo>
                      <a:lnTo>
                        <a:pt x="496" y="16"/>
                      </a:lnTo>
                      <a:lnTo>
                        <a:pt x="487" y="14"/>
                      </a:lnTo>
                      <a:lnTo>
                        <a:pt x="478" y="13"/>
                      </a:lnTo>
                      <a:lnTo>
                        <a:pt x="470" y="10"/>
                      </a:lnTo>
                      <a:lnTo>
                        <a:pt x="463" y="9"/>
                      </a:lnTo>
                      <a:lnTo>
                        <a:pt x="460" y="7"/>
                      </a:lnTo>
                      <a:lnTo>
                        <a:pt x="401" y="1"/>
                      </a:lnTo>
                      <a:lnTo>
                        <a:pt x="386" y="0"/>
                      </a:lnTo>
                      <a:lnTo>
                        <a:pt x="370" y="1"/>
                      </a:lnTo>
                      <a:lnTo>
                        <a:pt x="354" y="5"/>
                      </a:lnTo>
                      <a:lnTo>
                        <a:pt x="336" y="9"/>
                      </a:lnTo>
                      <a:lnTo>
                        <a:pt x="320" y="15"/>
                      </a:lnTo>
                      <a:lnTo>
                        <a:pt x="303" y="22"/>
                      </a:lnTo>
                      <a:lnTo>
                        <a:pt x="286" y="30"/>
                      </a:lnTo>
                      <a:lnTo>
                        <a:pt x="270" y="39"/>
                      </a:lnTo>
                      <a:lnTo>
                        <a:pt x="253" y="50"/>
                      </a:lnTo>
                      <a:lnTo>
                        <a:pt x="237" y="60"/>
                      </a:lnTo>
                      <a:lnTo>
                        <a:pt x="221" y="70"/>
                      </a:lnTo>
                      <a:lnTo>
                        <a:pt x="207" y="82"/>
                      </a:lnTo>
                      <a:lnTo>
                        <a:pt x="192" y="92"/>
                      </a:lnTo>
                      <a:lnTo>
                        <a:pt x="180" y="104"/>
                      </a:lnTo>
                      <a:lnTo>
                        <a:pt x="167" y="114"/>
                      </a:lnTo>
                      <a:lnTo>
                        <a:pt x="156" y="125"/>
                      </a:lnTo>
                      <a:lnTo>
                        <a:pt x="149" y="130"/>
                      </a:lnTo>
                      <a:lnTo>
                        <a:pt x="134" y="146"/>
                      </a:lnTo>
                      <a:lnTo>
                        <a:pt x="114" y="167"/>
                      </a:lnTo>
                      <a:lnTo>
                        <a:pt x="91" y="191"/>
                      </a:lnTo>
                      <a:lnTo>
                        <a:pt x="69" y="217"/>
                      </a:lnTo>
                      <a:lnTo>
                        <a:pt x="51" y="239"/>
                      </a:lnTo>
                      <a:lnTo>
                        <a:pt x="38" y="255"/>
                      </a:lnTo>
                      <a:lnTo>
                        <a:pt x="33" y="262"/>
                      </a:lnTo>
                      <a:lnTo>
                        <a:pt x="41" y="259"/>
                      </a:lnTo>
                      <a:lnTo>
                        <a:pt x="61" y="249"/>
                      </a:lnTo>
                      <a:lnTo>
                        <a:pt x="88" y="235"/>
                      </a:lnTo>
                      <a:lnTo>
                        <a:pt x="119" y="218"/>
                      </a:lnTo>
                      <a:lnTo>
                        <a:pt x="149" y="199"/>
                      </a:lnTo>
                      <a:lnTo>
                        <a:pt x="176" y="184"/>
                      </a:lnTo>
                      <a:lnTo>
                        <a:pt x="196" y="173"/>
                      </a:lnTo>
                      <a:lnTo>
                        <a:pt x="204" y="167"/>
                      </a:lnTo>
                      <a:lnTo>
                        <a:pt x="215" y="163"/>
                      </a:lnTo>
                      <a:lnTo>
                        <a:pt x="228" y="157"/>
                      </a:lnTo>
                      <a:lnTo>
                        <a:pt x="242" y="150"/>
                      </a:lnTo>
                      <a:lnTo>
                        <a:pt x="256" y="142"/>
                      </a:lnTo>
                      <a:lnTo>
                        <a:pt x="272" y="135"/>
                      </a:lnTo>
                      <a:lnTo>
                        <a:pt x="287" y="127"/>
                      </a:lnTo>
                      <a:lnTo>
                        <a:pt x="302" y="118"/>
                      </a:lnTo>
                      <a:lnTo>
                        <a:pt x="317" y="111"/>
                      </a:lnTo>
                      <a:lnTo>
                        <a:pt x="332" y="103"/>
                      </a:lnTo>
                      <a:lnTo>
                        <a:pt x="346" y="96"/>
                      </a:lnTo>
                      <a:lnTo>
                        <a:pt x="358" y="90"/>
                      </a:lnTo>
                      <a:lnTo>
                        <a:pt x="370" y="85"/>
                      </a:lnTo>
                      <a:lnTo>
                        <a:pt x="379" y="82"/>
                      </a:lnTo>
                      <a:lnTo>
                        <a:pt x="387" y="80"/>
                      </a:lnTo>
                      <a:lnTo>
                        <a:pt x="392" y="80"/>
                      </a:lnTo>
                      <a:lnTo>
                        <a:pt x="395" y="82"/>
                      </a:lnTo>
                      <a:lnTo>
                        <a:pt x="389" y="91"/>
                      </a:lnTo>
                      <a:lnTo>
                        <a:pt x="384" y="100"/>
                      </a:lnTo>
                      <a:lnTo>
                        <a:pt x="378" y="110"/>
                      </a:lnTo>
                      <a:lnTo>
                        <a:pt x="372" y="118"/>
                      </a:lnTo>
                      <a:lnTo>
                        <a:pt x="366" y="127"/>
                      </a:lnTo>
                      <a:lnTo>
                        <a:pt x="359" y="135"/>
                      </a:lnTo>
                      <a:lnTo>
                        <a:pt x="352" y="143"/>
                      </a:lnTo>
                      <a:lnTo>
                        <a:pt x="344" y="151"/>
                      </a:lnTo>
                      <a:lnTo>
                        <a:pt x="328" y="166"/>
                      </a:lnTo>
                      <a:lnTo>
                        <a:pt x="308" y="183"/>
                      </a:lnTo>
                      <a:lnTo>
                        <a:pt x="285" y="203"/>
                      </a:lnTo>
                      <a:lnTo>
                        <a:pt x="258" y="225"/>
                      </a:lnTo>
                      <a:lnTo>
                        <a:pt x="229" y="247"/>
                      </a:lnTo>
                      <a:lnTo>
                        <a:pt x="200" y="270"/>
                      </a:lnTo>
                      <a:lnTo>
                        <a:pt x="170" y="293"/>
                      </a:lnTo>
                      <a:lnTo>
                        <a:pt x="141" y="315"/>
                      </a:lnTo>
                      <a:lnTo>
                        <a:pt x="112" y="337"/>
                      </a:lnTo>
                      <a:lnTo>
                        <a:pt x="85" y="358"/>
                      </a:lnTo>
                      <a:lnTo>
                        <a:pt x="61" y="377"/>
                      </a:lnTo>
                      <a:lnTo>
                        <a:pt x="39" y="394"/>
                      </a:lnTo>
                      <a:lnTo>
                        <a:pt x="22" y="409"/>
                      </a:lnTo>
                      <a:lnTo>
                        <a:pt x="9" y="421"/>
                      </a:lnTo>
                      <a:lnTo>
                        <a:pt x="1" y="429"/>
                      </a:lnTo>
                      <a:lnTo>
                        <a:pt x="0" y="433"/>
                      </a:lnTo>
                      <a:lnTo>
                        <a:pt x="8" y="436"/>
                      </a:lnTo>
                      <a:lnTo>
                        <a:pt x="21" y="435"/>
                      </a:lnTo>
                      <a:lnTo>
                        <a:pt x="38" y="430"/>
                      </a:lnTo>
                      <a:lnTo>
                        <a:pt x="58" y="423"/>
                      </a:lnTo>
                      <a:lnTo>
                        <a:pt x="77" y="416"/>
                      </a:lnTo>
                      <a:lnTo>
                        <a:pt x="96" y="408"/>
                      </a:lnTo>
                      <a:lnTo>
                        <a:pt x="109" y="401"/>
                      </a:lnTo>
                      <a:lnTo>
                        <a:pt x="118" y="397"/>
                      </a:lnTo>
                      <a:lnTo>
                        <a:pt x="141" y="385"/>
                      </a:lnTo>
                      <a:lnTo>
                        <a:pt x="165" y="372"/>
                      </a:lnTo>
                      <a:lnTo>
                        <a:pt x="189" y="360"/>
                      </a:lnTo>
                      <a:lnTo>
                        <a:pt x="213" y="346"/>
                      </a:lnTo>
                      <a:lnTo>
                        <a:pt x="237" y="331"/>
                      </a:lnTo>
                      <a:lnTo>
                        <a:pt x="261" y="316"/>
                      </a:lnTo>
                      <a:lnTo>
                        <a:pt x="285" y="301"/>
                      </a:lnTo>
                      <a:lnTo>
                        <a:pt x="309" y="284"/>
                      </a:lnTo>
                      <a:lnTo>
                        <a:pt x="331" y="266"/>
                      </a:lnTo>
                      <a:lnTo>
                        <a:pt x="352" y="249"/>
                      </a:lnTo>
                      <a:lnTo>
                        <a:pt x="373" y="229"/>
                      </a:lnTo>
                      <a:lnTo>
                        <a:pt x="393" y="210"/>
                      </a:lnTo>
                      <a:lnTo>
                        <a:pt x="410" y="189"/>
                      </a:lnTo>
                      <a:lnTo>
                        <a:pt x="426" y="168"/>
                      </a:lnTo>
                      <a:lnTo>
                        <a:pt x="441" y="145"/>
                      </a:lnTo>
                      <a:lnTo>
                        <a:pt x="454" y="122"/>
                      </a:lnTo>
                      <a:lnTo>
                        <a:pt x="513" y="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27"/>
                <p:cNvSpPr>
                  <a:spLocks/>
                </p:cNvSpPr>
                <p:nvPr/>
              </p:nvSpPr>
              <p:spPr bwMode="auto">
                <a:xfrm rot="712586">
                  <a:off x="2564" y="1591"/>
                  <a:ext cx="236" cy="229"/>
                </a:xfrm>
                <a:custGeom>
                  <a:avLst/>
                  <a:gdLst/>
                  <a:ahLst/>
                  <a:cxnLst>
                    <a:cxn ang="0">
                      <a:pos x="405" y="40"/>
                    </a:cxn>
                    <a:cxn ang="0">
                      <a:pos x="368" y="104"/>
                    </a:cxn>
                    <a:cxn ang="0">
                      <a:pos x="330" y="161"/>
                    </a:cxn>
                    <a:cxn ang="0">
                      <a:pos x="287" y="219"/>
                    </a:cxn>
                    <a:cxn ang="0">
                      <a:pos x="257" y="252"/>
                    </a:cxn>
                    <a:cxn ang="0">
                      <a:pos x="233" y="271"/>
                    </a:cxn>
                    <a:cxn ang="0">
                      <a:pos x="195" y="300"/>
                    </a:cxn>
                    <a:cxn ang="0">
                      <a:pos x="148" y="334"/>
                    </a:cxn>
                    <a:cxn ang="0">
                      <a:pos x="99" y="371"/>
                    </a:cxn>
                    <a:cxn ang="0">
                      <a:pos x="54" y="407"/>
                    </a:cxn>
                    <a:cxn ang="0">
                      <a:pos x="19" y="436"/>
                    </a:cxn>
                    <a:cxn ang="0">
                      <a:pos x="1" y="454"/>
                    </a:cxn>
                    <a:cxn ang="0">
                      <a:pos x="3" y="458"/>
                    </a:cxn>
                    <a:cxn ang="0">
                      <a:pos x="23" y="451"/>
                    </a:cxn>
                    <a:cxn ang="0">
                      <a:pos x="53" y="434"/>
                    </a:cxn>
                    <a:cxn ang="0">
                      <a:pos x="90" y="414"/>
                    </a:cxn>
                    <a:cxn ang="0">
                      <a:pos x="129" y="391"/>
                    </a:cxn>
                    <a:cxn ang="0">
                      <a:pos x="166" y="369"/>
                    </a:cxn>
                    <a:cxn ang="0">
                      <a:pos x="196" y="350"/>
                    </a:cxn>
                    <a:cxn ang="0">
                      <a:pos x="215" y="338"/>
                    </a:cxn>
                    <a:cxn ang="0">
                      <a:pos x="235" y="320"/>
                    </a:cxn>
                    <a:cxn ang="0">
                      <a:pos x="272" y="292"/>
                    </a:cxn>
                    <a:cxn ang="0">
                      <a:pos x="312" y="262"/>
                    </a:cxn>
                    <a:cxn ang="0">
                      <a:pos x="352" y="232"/>
                    </a:cxn>
                    <a:cxn ang="0">
                      <a:pos x="390" y="198"/>
                    </a:cxn>
                    <a:cxn ang="0">
                      <a:pos x="424" y="164"/>
                    </a:cxn>
                    <a:cxn ang="0">
                      <a:pos x="450" y="126"/>
                    </a:cxn>
                    <a:cxn ang="0">
                      <a:pos x="466" y="85"/>
                    </a:cxn>
                    <a:cxn ang="0">
                      <a:pos x="470" y="60"/>
                    </a:cxn>
                    <a:cxn ang="0">
                      <a:pos x="463" y="42"/>
                    </a:cxn>
                    <a:cxn ang="0">
                      <a:pos x="450" y="20"/>
                    </a:cxn>
                    <a:cxn ang="0">
                      <a:pos x="440" y="4"/>
                    </a:cxn>
                    <a:cxn ang="0">
                      <a:pos x="433" y="0"/>
                    </a:cxn>
                    <a:cxn ang="0">
                      <a:pos x="427" y="2"/>
                    </a:cxn>
                    <a:cxn ang="0">
                      <a:pos x="425" y="6"/>
                    </a:cxn>
                  </a:cxnLst>
                  <a:rect l="0" t="0" r="r" b="b"/>
                  <a:pathLst>
                    <a:path w="471" h="458">
                      <a:moveTo>
                        <a:pt x="425" y="6"/>
                      </a:moveTo>
                      <a:lnTo>
                        <a:pt x="405" y="40"/>
                      </a:lnTo>
                      <a:lnTo>
                        <a:pt x="386" y="73"/>
                      </a:lnTo>
                      <a:lnTo>
                        <a:pt x="368" y="104"/>
                      </a:lnTo>
                      <a:lnTo>
                        <a:pt x="350" y="133"/>
                      </a:lnTo>
                      <a:lnTo>
                        <a:pt x="330" y="161"/>
                      </a:lnTo>
                      <a:lnTo>
                        <a:pt x="310" y="189"/>
                      </a:lnTo>
                      <a:lnTo>
                        <a:pt x="287" y="219"/>
                      </a:lnTo>
                      <a:lnTo>
                        <a:pt x="261" y="249"/>
                      </a:lnTo>
                      <a:lnTo>
                        <a:pt x="257" y="252"/>
                      </a:lnTo>
                      <a:lnTo>
                        <a:pt x="248" y="260"/>
                      </a:lnTo>
                      <a:lnTo>
                        <a:pt x="233" y="271"/>
                      </a:lnTo>
                      <a:lnTo>
                        <a:pt x="215" y="284"/>
                      </a:lnTo>
                      <a:lnTo>
                        <a:pt x="195" y="300"/>
                      </a:lnTo>
                      <a:lnTo>
                        <a:pt x="173" y="316"/>
                      </a:lnTo>
                      <a:lnTo>
                        <a:pt x="148" y="334"/>
                      </a:lnTo>
                      <a:lnTo>
                        <a:pt x="124" y="353"/>
                      </a:lnTo>
                      <a:lnTo>
                        <a:pt x="99" y="371"/>
                      </a:lnTo>
                      <a:lnTo>
                        <a:pt x="76" y="390"/>
                      </a:lnTo>
                      <a:lnTo>
                        <a:pt x="54" y="407"/>
                      </a:lnTo>
                      <a:lnTo>
                        <a:pt x="36" y="422"/>
                      </a:lnTo>
                      <a:lnTo>
                        <a:pt x="19" y="436"/>
                      </a:lnTo>
                      <a:lnTo>
                        <a:pt x="8" y="446"/>
                      </a:lnTo>
                      <a:lnTo>
                        <a:pt x="1" y="454"/>
                      </a:lnTo>
                      <a:lnTo>
                        <a:pt x="0" y="458"/>
                      </a:lnTo>
                      <a:lnTo>
                        <a:pt x="3" y="458"/>
                      </a:lnTo>
                      <a:lnTo>
                        <a:pt x="11" y="455"/>
                      </a:lnTo>
                      <a:lnTo>
                        <a:pt x="23" y="451"/>
                      </a:lnTo>
                      <a:lnTo>
                        <a:pt x="37" y="444"/>
                      </a:lnTo>
                      <a:lnTo>
                        <a:pt x="53" y="434"/>
                      </a:lnTo>
                      <a:lnTo>
                        <a:pt x="71" y="425"/>
                      </a:lnTo>
                      <a:lnTo>
                        <a:pt x="90" y="414"/>
                      </a:lnTo>
                      <a:lnTo>
                        <a:pt x="109" y="402"/>
                      </a:lnTo>
                      <a:lnTo>
                        <a:pt x="129" y="391"/>
                      </a:lnTo>
                      <a:lnTo>
                        <a:pt x="147" y="379"/>
                      </a:lnTo>
                      <a:lnTo>
                        <a:pt x="166" y="369"/>
                      </a:lnTo>
                      <a:lnTo>
                        <a:pt x="182" y="358"/>
                      </a:lnTo>
                      <a:lnTo>
                        <a:pt x="196" y="350"/>
                      </a:lnTo>
                      <a:lnTo>
                        <a:pt x="207" y="342"/>
                      </a:lnTo>
                      <a:lnTo>
                        <a:pt x="215" y="338"/>
                      </a:lnTo>
                      <a:lnTo>
                        <a:pt x="219" y="334"/>
                      </a:lnTo>
                      <a:lnTo>
                        <a:pt x="235" y="320"/>
                      </a:lnTo>
                      <a:lnTo>
                        <a:pt x="253" y="305"/>
                      </a:lnTo>
                      <a:lnTo>
                        <a:pt x="272" y="292"/>
                      </a:lnTo>
                      <a:lnTo>
                        <a:pt x="291" y="277"/>
                      </a:lnTo>
                      <a:lnTo>
                        <a:pt x="312" y="262"/>
                      </a:lnTo>
                      <a:lnTo>
                        <a:pt x="332" y="247"/>
                      </a:lnTo>
                      <a:lnTo>
                        <a:pt x="352" y="232"/>
                      </a:lnTo>
                      <a:lnTo>
                        <a:pt x="371" y="216"/>
                      </a:lnTo>
                      <a:lnTo>
                        <a:pt x="390" y="198"/>
                      </a:lnTo>
                      <a:lnTo>
                        <a:pt x="408" y="181"/>
                      </a:lnTo>
                      <a:lnTo>
                        <a:pt x="424" y="164"/>
                      </a:lnTo>
                      <a:lnTo>
                        <a:pt x="438" y="145"/>
                      </a:lnTo>
                      <a:lnTo>
                        <a:pt x="450" y="126"/>
                      </a:lnTo>
                      <a:lnTo>
                        <a:pt x="459" y="106"/>
                      </a:lnTo>
                      <a:lnTo>
                        <a:pt x="466" y="85"/>
                      </a:lnTo>
                      <a:lnTo>
                        <a:pt x="471" y="63"/>
                      </a:lnTo>
                      <a:lnTo>
                        <a:pt x="470" y="60"/>
                      </a:lnTo>
                      <a:lnTo>
                        <a:pt x="468" y="52"/>
                      </a:lnTo>
                      <a:lnTo>
                        <a:pt x="463" y="42"/>
                      </a:lnTo>
                      <a:lnTo>
                        <a:pt x="457" y="31"/>
                      </a:lnTo>
                      <a:lnTo>
                        <a:pt x="450" y="20"/>
                      </a:lnTo>
                      <a:lnTo>
                        <a:pt x="446" y="10"/>
                      </a:lnTo>
                      <a:lnTo>
                        <a:pt x="440" y="4"/>
                      </a:lnTo>
                      <a:lnTo>
                        <a:pt x="438" y="0"/>
                      </a:lnTo>
                      <a:lnTo>
                        <a:pt x="433" y="0"/>
                      </a:lnTo>
                      <a:lnTo>
                        <a:pt x="429" y="1"/>
                      </a:lnTo>
                      <a:lnTo>
                        <a:pt x="427" y="2"/>
                      </a:lnTo>
                      <a:lnTo>
                        <a:pt x="425" y="6"/>
                      </a:lnTo>
                      <a:lnTo>
                        <a:pt x="425" y="6"/>
                      </a:lnTo>
                      <a:close/>
                    </a:path>
                  </a:pathLst>
                </a:custGeom>
                <a:solidFill>
                  <a:srgbClr val="FFF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Freeform 28"/>
                <p:cNvSpPr>
                  <a:spLocks/>
                </p:cNvSpPr>
                <p:nvPr/>
              </p:nvSpPr>
              <p:spPr bwMode="auto">
                <a:xfrm rot="712586">
                  <a:off x="2522" y="1482"/>
                  <a:ext cx="944" cy="1145"/>
                </a:xfrm>
                <a:custGeom>
                  <a:avLst/>
                  <a:gdLst/>
                  <a:ahLst/>
                  <a:cxnLst>
                    <a:cxn ang="0">
                      <a:pos x="1529" y="1633"/>
                    </a:cxn>
                    <a:cxn ang="0">
                      <a:pos x="1058" y="1039"/>
                    </a:cxn>
                    <a:cxn ang="0">
                      <a:pos x="684" y="554"/>
                    </a:cxn>
                    <a:cxn ang="0">
                      <a:pos x="616" y="247"/>
                    </a:cxn>
                    <a:cxn ang="0">
                      <a:pos x="614" y="63"/>
                    </a:cxn>
                    <a:cxn ang="0">
                      <a:pos x="518" y="2"/>
                    </a:cxn>
                    <a:cxn ang="0">
                      <a:pos x="352" y="41"/>
                    </a:cxn>
                    <a:cxn ang="0">
                      <a:pos x="183" y="144"/>
                    </a:cxn>
                    <a:cxn ang="0">
                      <a:pos x="109" y="346"/>
                    </a:cxn>
                    <a:cxn ang="0">
                      <a:pos x="289" y="156"/>
                    </a:cxn>
                    <a:cxn ang="0">
                      <a:pos x="471" y="61"/>
                    </a:cxn>
                    <a:cxn ang="0">
                      <a:pos x="546" y="108"/>
                    </a:cxn>
                    <a:cxn ang="0">
                      <a:pos x="360" y="287"/>
                    </a:cxn>
                    <a:cxn ang="0">
                      <a:pos x="121" y="444"/>
                    </a:cxn>
                    <a:cxn ang="0">
                      <a:pos x="92" y="387"/>
                    </a:cxn>
                    <a:cxn ang="0">
                      <a:pos x="117" y="515"/>
                    </a:cxn>
                    <a:cxn ang="0">
                      <a:pos x="200" y="470"/>
                    </a:cxn>
                    <a:cxn ang="0">
                      <a:pos x="377" y="347"/>
                    </a:cxn>
                    <a:cxn ang="0">
                      <a:pos x="533" y="197"/>
                    </a:cxn>
                    <a:cxn ang="0">
                      <a:pos x="563" y="226"/>
                    </a:cxn>
                    <a:cxn ang="0">
                      <a:pos x="365" y="419"/>
                    </a:cxn>
                    <a:cxn ang="0">
                      <a:pos x="136" y="539"/>
                    </a:cxn>
                    <a:cxn ang="0">
                      <a:pos x="226" y="581"/>
                    </a:cxn>
                    <a:cxn ang="0">
                      <a:pos x="374" y="630"/>
                    </a:cxn>
                    <a:cxn ang="0">
                      <a:pos x="492" y="729"/>
                    </a:cxn>
                    <a:cxn ang="0">
                      <a:pos x="603" y="765"/>
                    </a:cxn>
                    <a:cxn ang="0">
                      <a:pos x="633" y="733"/>
                    </a:cxn>
                    <a:cxn ang="0">
                      <a:pos x="608" y="719"/>
                    </a:cxn>
                    <a:cxn ang="0">
                      <a:pos x="539" y="687"/>
                    </a:cxn>
                    <a:cxn ang="0">
                      <a:pos x="578" y="666"/>
                    </a:cxn>
                    <a:cxn ang="0">
                      <a:pos x="540" y="650"/>
                    </a:cxn>
                    <a:cxn ang="0">
                      <a:pos x="470" y="619"/>
                    </a:cxn>
                    <a:cxn ang="0">
                      <a:pos x="518" y="602"/>
                    </a:cxn>
                    <a:cxn ang="0">
                      <a:pos x="465" y="587"/>
                    </a:cxn>
                    <a:cxn ang="0">
                      <a:pos x="381" y="553"/>
                    </a:cxn>
                    <a:cxn ang="0">
                      <a:pos x="375" y="500"/>
                    </a:cxn>
                    <a:cxn ang="0">
                      <a:pos x="541" y="356"/>
                    </a:cxn>
                    <a:cxn ang="0">
                      <a:pos x="565" y="498"/>
                    </a:cxn>
                    <a:cxn ang="0">
                      <a:pos x="564" y="569"/>
                    </a:cxn>
                    <a:cxn ang="0">
                      <a:pos x="602" y="621"/>
                    </a:cxn>
                    <a:cxn ang="0">
                      <a:pos x="623" y="620"/>
                    </a:cxn>
                    <a:cxn ang="0">
                      <a:pos x="655" y="713"/>
                    </a:cxn>
                    <a:cxn ang="0">
                      <a:pos x="684" y="669"/>
                    </a:cxn>
                    <a:cxn ang="0">
                      <a:pos x="830" y="847"/>
                    </a:cxn>
                    <a:cxn ang="0">
                      <a:pos x="1050" y="1119"/>
                    </a:cxn>
                    <a:cxn ang="0">
                      <a:pos x="1330" y="1473"/>
                    </a:cxn>
                    <a:cxn ang="0">
                      <a:pos x="1604" y="1831"/>
                    </a:cxn>
                    <a:cxn ang="0">
                      <a:pos x="1608" y="2022"/>
                    </a:cxn>
                    <a:cxn ang="0">
                      <a:pos x="1331" y="1719"/>
                    </a:cxn>
                    <a:cxn ang="0">
                      <a:pos x="1049" y="1356"/>
                    </a:cxn>
                    <a:cxn ang="0">
                      <a:pos x="772" y="994"/>
                    </a:cxn>
                    <a:cxn ang="0">
                      <a:pos x="641" y="816"/>
                    </a:cxn>
                    <a:cxn ang="0">
                      <a:pos x="715" y="1030"/>
                    </a:cxn>
                    <a:cxn ang="0">
                      <a:pos x="1122" y="1569"/>
                    </a:cxn>
                    <a:cxn ang="0">
                      <a:pos x="1494" y="2040"/>
                    </a:cxn>
                    <a:cxn ang="0">
                      <a:pos x="1675" y="2110"/>
                    </a:cxn>
                    <a:cxn ang="0">
                      <a:pos x="1673" y="2030"/>
                    </a:cxn>
                    <a:cxn ang="0">
                      <a:pos x="1813" y="2207"/>
                    </a:cxn>
                    <a:cxn ang="0">
                      <a:pos x="1633" y="2171"/>
                    </a:cxn>
                    <a:cxn ang="0">
                      <a:pos x="1855" y="2279"/>
                    </a:cxn>
                    <a:cxn ang="0">
                      <a:pos x="1817" y="2004"/>
                    </a:cxn>
                  </a:cxnLst>
                  <a:rect l="0" t="0" r="r" b="b"/>
                  <a:pathLst>
                    <a:path w="1888" h="2291">
                      <a:moveTo>
                        <a:pt x="1814" y="1991"/>
                      </a:moveTo>
                      <a:lnTo>
                        <a:pt x="1798" y="1970"/>
                      </a:lnTo>
                      <a:lnTo>
                        <a:pt x="1778" y="1946"/>
                      </a:lnTo>
                      <a:lnTo>
                        <a:pt x="1756" y="1917"/>
                      </a:lnTo>
                      <a:lnTo>
                        <a:pt x="1730" y="1885"/>
                      </a:lnTo>
                      <a:lnTo>
                        <a:pt x="1702" y="1849"/>
                      </a:lnTo>
                      <a:lnTo>
                        <a:pt x="1672" y="1811"/>
                      </a:lnTo>
                      <a:lnTo>
                        <a:pt x="1639" y="1770"/>
                      </a:lnTo>
                      <a:lnTo>
                        <a:pt x="1604" y="1727"/>
                      </a:lnTo>
                      <a:lnTo>
                        <a:pt x="1567" y="1681"/>
                      </a:lnTo>
                      <a:lnTo>
                        <a:pt x="1529" y="1633"/>
                      </a:lnTo>
                      <a:lnTo>
                        <a:pt x="1489" y="1583"/>
                      </a:lnTo>
                      <a:lnTo>
                        <a:pt x="1449" y="1531"/>
                      </a:lnTo>
                      <a:lnTo>
                        <a:pt x="1406" y="1478"/>
                      </a:lnTo>
                      <a:lnTo>
                        <a:pt x="1364" y="1425"/>
                      </a:lnTo>
                      <a:lnTo>
                        <a:pt x="1321" y="1370"/>
                      </a:lnTo>
                      <a:lnTo>
                        <a:pt x="1277" y="1315"/>
                      </a:lnTo>
                      <a:lnTo>
                        <a:pt x="1232" y="1259"/>
                      </a:lnTo>
                      <a:lnTo>
                        <a:pt x="1189" y="1204"/>
                      </a:lnTo>
                      <a:lnTo>
                        <a:pt x="1145" y="1149"/>
                      </a:lnTo>
                      <a:lnTo>
                        <a:pt x="1101" y="1094"/>
                      </a:lnTo>
                      <a:lnTo>
                        <a:pt x="1058" y="1039"/>
                      </a:lnTo>
                      <a:lnTo>
                        <a:pt x="1016" y="985"/>
                      </a:lnTo>
                      <a:lnTo>
                        <a:pt x="975" y="933"/>
                      </a:lnTo>
                      <a:lnTo>
                        <a:pt x="935" y="883"/>
                      </a:lnTo>
                      <a:lnTo>
                        <a:pt x="897" y="833"/>
                      </a:lnTo>
                      <a:lnTo>
                        <a:pt x="860" y="786"/>
                      </a:lnTo>
                      <a:lnTo>
                        <a:pt x="825" y="740"/>
                      </a:lnTo>
                      <a:lnTo>
                        <a:pt x="792" y="697"/>
                      </a:lnTo>
                      <a:lnTo>
                        <a:pt x="761" y="657"/>
                      </a:lnTo>
                      <a:lnTo>
                        <a:pt x="732" y="620"/>
                      </a:lnTo>
                      <a:lnTo>
                        <a:pt x="707" y="585"/>
                      </a:lnTo>
                      <a:lnTo>
                        <a:pt x="684" y="554"/>
                      </a:lnTo>
                      <a:lnTo>
                        <a:pt x="669" y="529"/>
                      </a:lnTo>
                      <a:lnTo>
                        <a:pt x="654" y="495"/>
                      </a:lnTo>
                      <a:lnTo>
                        <a:pt x="641" y="459"/>
                      </a:lnTo>
                      <a:lnTo>
                        <a:pt x="629" y="419"/>
                      </a:lnTo>
                      <a:lnTo>
                        <a:pt x="618" y="379"/>
                      </a:lnTo>
                      <a:lnTo>
                        <a:pt x="609" y="341"/>
                      </a:lnTo>
                      <a:lnTo>
                        <a:pt x="602" y="307"/>
                      </a:lnTo>
                      <a:lnTo>
                        <a:pt x="598" y="278"/>
                      </a:lnTo>
                      <a:lnTo>
                        <a:pt x="605" y="267"/>
                      </a:lnTo>
                      <a:lnTo>
                        <a:pt x="610" y="257"/>
                      </a:lnTo>
                      <a:lnTo>
                        <a:pt x="616" y="247"/>
                      </a:lnTo>
                      <a:lnTo>
                        <a:pt x="622" y="235"/>
                      </a:lnTo>
                      <a:lnTo>
                        <a:pt x="628" y="225"/>
                      </a:lnTo>
                      <a:lnTo>
                        <a:pt x="632" y="213"/>
                      </a:lnTo>
                      <a:lnTo>
                        <a:pt x="637" y="203"/>
                      </a:lnTo>
                      <a:lnTo>
                        <a:pt x="641" y="191"/>
                      </a:lnTo>
                      <a:lnTo>
                        <a:pt x="641" y="174"/>
                      </a:lnTo>
                      <a:lnTo>
                        <a:pt x="638" y="152"/>
                      </a:lnTo>
                      <a:lnTo>
                        <a:pt x="632" y="129"/>
                      </a:lnTo>
                      <a:lnTo>
                        <a:pt x="626" y="105"/>
                      </a:lnTo>
                      <a:lnTo>
                        <a:pt x="620" y="82"/>
                      </a:lnTo>
                      <a:lnTo>
                        <a:pt x="614" y="63"/>
                      </a:lnTo>
                      <a:lnTo>
                        <a:pt x="609" y="51"/>
                      </a:lnTo>
                      <a:lnTo>
                        <a:pt x="608" y="46"/>
                      </a:lnTo>
                      <a:lnTo>
                        <a:pt x="605" y="43"/>
                      </a:lnTo>
                      <a:lnTo>
                        <a:pt x="595" y="37"/>
                      </a:lnTo>
                      <a:lnTo>
                        <a:pt x="584" y="29"/>
                      </a:lnTo>
                      <a:lnTo>
                        <a:pt x="570" y="21"/>
                      </a:lnTo>
                      <a:lnTo>
                        <a:pt x="556" y="13"/>
                      </a:lnTo>
                      <a:lnTo>
                        <a:pt x="544" y="7"/>
                      </a:lnTo>
                      <a:lnTo>
                        <a:pt x="535" y="2"/>
                      </a:lnTo>
                      <a:lnTo>
                        <a:pt x="532" y="0"/>
                      </a:lnTo>
                      <a:lnTo>
                        <a:pt x="518" y="2"/>
                      </a:lnTo>
                      <a:lnTo>
                        <a:pt x="506" y="3"/>
                      </a:lnTo>
                      <a:lnTo>
                        <a:pt x="492" y="5"/>
                      </a:lnTo>
                      <a:lnTo>
                        <a:pt x="478" y="6"/>
                      </a:lnTo>
                      <a:lnTo>
                        <a:pt x="465" y="7"/>
                      </a:lnTo>
                      <a:lnTo>
                        <a:pt x="451" y="8"/>
                      </a:lnTo>
                      <a:lnTo>
                        <a:pt x="439" y="12"/>
                      </a:lnTo>
                      <a:lnTo>
                        <a:pt x="426" y="15"/>
                      </a:lnTo>
                      <a:lnTo>
                        <a:pt x="406" y="21"/>
                      </a:lnTo>
                      <a:lnTo>
                        <a:pt x="388" y="28"/>
                      </a:lnTo>
                      <a:lnTo>
                        <a:pt x="371" y="35"/>
                      </a:lnTo>
                      <a:lnTo>
                        <a:pt x="352" y="41"/>
                      </a:lnTo>
                      <a:lnTo>
                        <a:pt x="335" y="48"/>
                      </a:lnTo>
                      <a:lnTo>
                        <a:pt x="318" y="56"/>
                      </a:lnTo>
                      <a:lnTo>
                        <a:pt x="302" y="63"/>
                      </a:lnTo>
                      <a:lnTo>
                        <a:pt x="286" y="71"/>
                      </a:lnTo>
                      <a:lnTo>
                        <a:pt x="269" y="81"/>
                      </a:lnTo>
                      <a:lnTo>
                        <a:pt x="254" y="90"/>
                      </a:lnTo>
                      <a:lnTo>
                        <a:pt x="239" y="99"/>
                      </a:lnTo>
                      <a:lnTo>
                        <a:pt x="225" y="109"/>
                      </a:lnTo>
                      <a:lnTo>
                        <a:pt x="211" y="120"/>
                      </a:lnTo>
                      <a:lnTo>
                        <a:pt x="197" y="131"/>
                      </a:lnTo>
                      <a:lnTo>
                        <a:pt x="183" y="144"/>
                      </a:lnTo>
                      <a:lnTo>
                        <a:pt x="170" y="157"/>
                      </a:lnTo>
                      <a:lnTo>
                        <a:pt x="150" y="179"/>
                      </a:lnTo>
                      <a:lnTo>
                        <a:pt x="130" y="202"/>
                      </a:lnTo>
                      <a:lnTo>
                        <a:pt x="109" y="227"/>
                      </a:lnTo>
                      <a:lnTo>
                        <a:pt x="91" y="254"/>
                      </a:lnTo>
                      <a:lnTo>
                        <a:pt x="72" y="281"/>
                      </a:lnTo>
                      <a:lnTo>
                        <a:pt x="56" y="309"/>
                      </a:lnTo>
                      <a:lnTo>
                        <a:pt x="40" y="339"/>
                      </a:lnTo>
                      <a:lnTo>
                        <a:pt x="28" y="369"/>
                      </a:lnTo>
                      <a:lnTo>
                        <a:pt x="98" y="369"/>
                      </a:lnTo>
                      <a:lnTo>
                        <a:pt x="109" y="346"/>
                      </a:lnTo>
                      <a:lnTo>
                        <a:pt x="122" y="325"/>
                      </a:lnTo>
                      <a:lnTo>
                        <a:pt x="137" y="303"/>
                      </a:lnTo>
                      <a:lnTo>
                        <a:pt x="153" y="283"/>
                      </a:lnTo>
                      <a:lnTo>
                        <a:pt x="169" y="264"/>
                      </a:lnTo>
                      <a:lnTo>
                        <a:pt x="187" y="244"/>
                      </a:lnTo>
                      <a:lnTo>
                        <a:pt x="205" y="225"/>
                      </a:lnTo>
                      <a:lnTo>
                        <a:pt x="222" y="206"/>
                      </a:lnTo>
                      <a:lnTo>
                        <a:pt x="236" y="194"/>
                      </a:lnTo>
                      <a:lnTo>
                        <a:pt x="252" y="181"/>
                      </a:lnTo>
                      <a:lnTo>
                        <a:pt x="269" y="168"/>
                      </a:lnTo>
                      <a:lnTo>
                        <a:pt x="289" y="156"/>
                      </a:lnTo>
                      <a:lnTo>
                        <a:pt x="310" y="144"/>
                      </a:lnTo>
                      <a:lnTo>
                        <a:pt x="330" y="133"/>
                      </a:lnTo>
                      <a:lnTo>
                        <a:pt x="352" y="121"/>
                      </a:lnTo>
                      <a:lnTo>
                        <a:pt x="373" y="111"/>
                      </a:lnTo>
                      <a:lnTo>
                        <a:pt x="393" y="101"/>
                      </a:lnTo>
                      <a:lnTo>
                        <a:pt x="412" y="92"/>
                      </a:lnTo>
                      <a:lnTo>
                        <a:pt x="430" y="84"/>
                      </a:lnTo>
                      <a:lnTo>
                        <a:pt x="444" y="76"/>
                      </a:lnTo>
                      <a:lnTo>
                        <a:pt x="456" y="70"/>
                      </a:lnTo>
                      <a:lnTo>
                        <a:pt x="466" y="65"/>
                      </a:lnTo>
                      <a:lnTo>
                        <a:pt x="471" y="61"/>
                      </a:lnTo>
                      <a:lnTo>
                        <a:pt x="473" y="58"/>
                      </a:lnTo>
                      <a:lnTo>
                        <a:pt x="483" y="58"/>
                      </a:lnTo>
                      <a:lnTo>
                        <a:pt x="495" y="58"/>
                      </a:lnTo>
                      <a:lnTo>
                        <a:pt x="510" y="60"/>
                      </a:lnTo>
                      <a:lnTo>
                        <a:pt x="525" y="62"/>
                      </a:lnTo>
                      <a:lnTo>
                        <a:pt x="540" y="66"/>
                      </a:lnTo>
                      <a:lnTo>
                        <a:pt x="552" y="68"/>
                      </a:lnTo>
                      <a:lnTo>
                        <a:pt x="560" y="69"/>
                      </a:lnTo>
                      <a:lnTo>
                        <a:pt x="563" y="70"/>
                      </a:lnTo>
                      <a:lnTo>
                        <a:pt x="556" y="90"/>
                      </a:lnTo>
                      <a:lnTo>
                        <a:pt x="546" y="108"/>
                      </a:lnTo>
                      <a:lnTo>
                        <a:pt x="533" y="126"/>
                      </a:lnTo>
                      <a:lnTo>
                        <a:pt x="518" y="141"/>
                      </a:lnTo>
                      <a:lnTo>
                        <a:pt x="502" y="156"/>
                      </a:lnTo>
                      <a:lnTo>
                        <a:pt x="486" y="169"/>
                      </a:lnTo>
                      <a:lnTo>
                        <a:pt x="470" y="183"/>
                      </a:lnTo>
                      <a:lnTo>
                        <a:pt x="455" y="197"/>
                      </a:lnTo>
                      <a:lnTo>
                        <a:pt x="436" y="215"/>
                      </a:lnTo>
                      <a:lnTo>
                        <a:pt x="418" y="234"/>
                      </a:lnTo>
                      <a:lnTo>
                        <a:pt x="398" y="252"/>
                      </a:lnTo>
                      <a:lnTo>
                        <a:pt x="380" y="270"/>
                      </a:lnTo>
                      <a:lnTo>
                        <a:pt x="360" y="287"/>
                      </a:lnTo>
                      <a:lnTo>
                        <a:pt x="341" y="303"/>
                      </a:lnTo>
                      <a:lnTo>
                        <a:pt x="320" y="319"/>
                      </a:lnTo>
                      <a:lnTo>
                        <a:pt x="301" y="335"/>
                      </a:lnTo>
                      <a:lnTo>
                        <a:pt x="279" y="350"/>
                      </a:lnTo>
                      <a:lnTo>
                        <a:pt x="258" y="365"/>
                      </a:lnTo>
                      <a:lnTo>
                        <a:pt x="236" y="379"/>
                      </a:lnTo>
                      <a:lnTo>
                        <a:pt x="214" y="393"/>
                      </a:lnTo>
                      <a:lnTo>
                        <a:pt x="191" y="407"/>
                      </a:lnTo>
                      <a:lnTo>
                        <a:pt x="168" y="419"/>
                      </a:lnTo>
                      <a:lnTo>
                        <a:pt x="145" y="432"/>
                      </a:lnTo>
                      <a:lnTo>
                        <a:pt x="121" y="444"/>
                      </a:lnTo>
                      <a:lnTo>
                        <a:pt x="116" y="446"/>
                      </a:lnTo>
                      <a:lnTo>
                        <a:pt x="110" y="447"/>
                      </a:lnTo>
                      <a:lnTo>
                        <a:pt x="106" y="449"/>
                      </a:lnTo>
                      <a:lnTo>
                        <a:pt x="100" y="449"/>
                      </a:lnTo>
                      <a:lnTo>
                        <a:pt x="96" y="451"/>
                      </a:lnTo>
                      <a:lnTo>
                        <a:pt x="90" y="451"/>
                      </a:lnTo>
                      <a:lnTo>
                        <a:pt x="84" y="452"/>
                      </a:lnTo>
                      <a:lnTo>
                        <a:pt x="78" y="452"/>
                      </a:lnTo>
                      <a:lnTo>
                        <a:pt x="81" y="433"/>
                      </a:lnTo>
                      <a:lnTo>
                        <a:pt x="85" y="410"/>
                      </a:lnTo>
                      <a:lnTo>
                        <a:pt x="92" y="387"/>
                      </a:lnTo>
                      <a:lnTo>
                        <a:pt x="98" y="369"/>
                      </a:lnTo>
                      <a:lnTo>
                        <a:pt x="28" y="369"/>
                      </a:lnTo>
                      <a:lnTo>
                        <a:pt x="19" y="395"/>
                      </a:lnTo>
                      <a:lnTo>
                        <a:pt x="10" y="426"/>
                      </a:lnTo>
                      <a:lnTo>
                        <a:pt x="3" y="457"/>
                      </a:lnTo>
                      <a:lnTo>
                        <a:pt x="0" y="484"/>
                      </a:lnTo>
                      <a:lnTo>
                        <a:pt x="39" y="513"/>
                      </a:lnTo>
                      <a:lnTo>
                        <a:pt x="46" y="517"/>
                      </a:lnTo>
                      <a:lnTo>
                        <a:pt x="120" y="517"/>
                      </a:lnTo>
                      <a:lnTo>
                        <a:pt x="119" y="516"/>
                      </a:lnTo>
                      <a:lnTo>
                        <a:pt x="117" y="515"/>
                      </a:lnTo>
                      <a:lnTo>
                        <a:pt x="116" y="514"/>
                      </a:lnTo>
                      <a:lnTo>
                        <a:pt x="115" y="513"/>
                      </a:lnTo>
                      <a:lnTo>
                        <a:pt x="114" y="512"/>
                      </a:lnTo>
                      <a:lnTo>
                        <a:pt x="114" y="510"/>
                      </a:lnTo>
                      <a:lnTo>
                        <a:pt x="113" y="509"/>
                      </a:lnTo>
                      <a:lnTo>
                        <a:pt x="112" y="508"/>
                      </a:lnTo>
                      <a:lnTo>
                        <a:pt x="130" y="502"/>
                      </a:lnTo>
                      <a:lnTo>
                        <a:pt x="148" y="495"/>
                      </a:lnTo>
                      <a:lnTo>
                        <a:pt x="166" y="487"/>
                      </a:lnTo>
                      <a:lnTo>
                        <a:pt x="184" y="479"/>
                      </a:lnTo>
                      <a:lnTo>
                        <a:pt x="200" y="470"/>
                      </a:lnTo>
                      <a:lnTo>
                        <a:pt x="218" y="460"/>
                      </a:lnTo>
                      <a:lnTo>
                        <a:pt x="234" y="449"/>
                      </a:lnTo>
                      <a:lnTo>
                        <a:pt x="251" y="439"/>
                      </a:lnTo>
                      <a:lnTo>
                        <a:pt x="267" y="428"/>
                      </a:lnTo>
                      <a:lnTo>
                        <a:pt x="283" y="417"/>
                      </a:lnTo>
                      <a:lnTo>
                        <a:pt x="298" y="404"/>
                      </a:lnTo>
                      <a:lnTo>
                        <a:pt x="314" y="393"/>
                      </a:lnTo>
                      <a:lnTo>
                        <a:pt x="329" y="381"/>
                      </a:lnTo>
                      <a:lnTo>
                        <a:pt x="345" y="370"/>
                      </a:lnTo>
                      <a:lnTo>
                        <a:pt x="362" y="358"/>
                      </a:lnTo>
                      <a:lnTo>
                        <a:pt x="377" y="347"/>
                      </a:lnTo>
                      <a:lnTo>
                        <a:pt x="393" y="335"/>
                      </a:lnTo>
                      <a:lnTo>
                        <a:pt x="408" y="323"/>
                      </a:lnTo>
                      <a:lnTo>
                        <a:pt x="423" y="310"/>
                      </a:lnTo>
                      <a:lnTo>
                        <a:pt x="438" y="297"/>
                      </a:lnTo>
                      <a:lnTo>
                        <a:pt x="453" y="283"/>
                      </a:lnTo>
                      <a:lnTo>
                        <a:pt x="466" y="270"/>
                      </a:lnTo>
                      <a:lnTo>
                        <a:pt x="480" y="256"/>
                      </a:lnTo>
                      <a:lnTo>
                        <a:pt x="494" y="242"/>
                      </a:lnTo>
                      <a:lnTo>
                        <a:pt x="508" y="227"/>
                      </a:lnTo>
                      <a:lnTo>
                        <a:pt x="521" y="212"/>
                      </a:lnTo>
                      <a:lnTo>
                        <a:pt x="533" y="197"/>
                      </a:lnTo>
                      <a:lnTo>
                        <a:pt x="546" y="182"/>
                      </a:lnTo>
                      <a:lnTo>
                        <a:pt x="559" y="166"/>
                      </a:lnTo>
                      <a:lnTo>
                        <a:pt x="571" y="151"/>
                      </a:lnTo>
                      <a:lnTo>
                        <a:pt x="583" y="135"/>
                      </a:lnTo>
                      <a:lnTo>
                        <a:pt x="594" y="119"/>
                      </a:lnTo>
                      <a:lnTo>
                        <a:pt x="595" y="134"/>
                      </a:lnTo>
                      <a:lnTo>
                        <a:pt x="597" y="151"/>
                      </a:lnTo>
                      <a:lnTo>
                        <a:pt x="595" y="168"/>
                      </a:lnTo>
                      <a:lnTo>
                        <a:pt x="591" y="183"/>
                      </a:lnTo>
                      <a:lnTo>
                        <a:pt x="577" y="205"/>
                      </a:lnTo>
                      <a:lnTo>
                        <a:pt x="563" y="226"/>
                      </a:lnTo>
                      <a:lnTo>
                        <a:pt x="548" y="247"/>
                      </a:lnTo>
                      <a:lnTo>
                        <a:pt x="532" y="266"/>
                      </a:lnTo>
                      <a:lnTo>
                        <a:pt x="516" y="286"/>
                      </a:lnTo>
                      <a:lnTo>
                        <a:pt x="499" y="304"/>
                      </a:lnTo>
                      <a:lnTo>
                        <a:pt x="480" y="321"/>
                      </a:lnTo>
                      <a:lnTo>
                        <a:pt x="463" y="339"/>
                      </a:lnTo>
                      <a:lnTo>
                        <a:pt x="443" y="356"/>
                      </a:lnTo>
                      <a:lnTo>
                        <a:pt x="424" y="372"/>
                      </a:lnTo>
                      <a:lnTo>
                        <a:pt x="404" y="388"/>
                      </a:lnTo>
                      <a:lnTo>
                        <a:pt x="385" y="404"/>
                      </a:lnTo>
                      <a:lnTo>
                        <a:pt x="365" y="419"/>
                      </a:lnTo>
                      <a:lnTo>
                        <a:pt x="344" y="434"/>
                      </a:lnTo>
                      <a:lnTo>
                        <a:pt x="324" y="449"/>
                      </a:lnTo>
                      <a:lnTo>
                        <a:pt x="303" y="464"/>
                      </a:lnTo>
                      <a:lnTo>
                        <a:pt x="284" y="477"/>
                      </a:lnTo>
                      <a:lnTo>
                        <a:pt x="265" y="491"/>
                      </a:lnTo>
                      <a:lnTo>
                        <a:pt x="244" y="504"/>
                      </a:lnTo>
                      <a:lnTo>
                        <a:pt x="225" y="515"/>
                      </a:lnTo>
                      <a:lnTo>
                        <a:pt x="203" y="525"/>
                      </a:lnTo>
                      <a:lnTo>
                        <a:pt x="181" y="534"/>
                      </a:lnTo>
                      <a:lnTo>
                        <a:pt x="159" y="538"/>
                      </a:lnTo>
                      <a:lnTo>
                        <a:pt x="136" y="539"/>
                      </a:lnTo>
                      <a:lnTo>
                        <a:pt x="134" y="536"/>
                      </a:lnTo>
                      <a:lnTo>
                        <a:pt x="129" y="529"/>
                      </a:lnTo>
                      <a:lnTo>
                        <a:pt x="123" y="522"/>
                      </a:lnTo>
                      <a:lnTo>
                        <a:pt x="120" y="517"/>
                      </a:lnTo>
                      <a:lnTo>
                        <a:pt x="46" y="517"/>
                      </a:lnTo>
                      <a:lnTo>
                        <a:pt x="167" y="607"/>
                      </a:lnTo>
                      <a:lnTo>
                        <a:pt x="177" y="604"/>
                      </a:lnTo>
                      <a:lnTo>
                        <a:pt x="189" y="598"/>
                      </a:lnTo>
                      <a:lnTo>
                        <a:pt x="201" y="592"/>
                      </a:lnTo>
                      <a:lnTo>
                        <a:pt x="213" y="587"/>
                      </a:lnTo>
                      <a:lnTo>
                        <a:pt x="226" y="581"/>
                      </a:lnTo>
                      <a:lnTo>
                        <a:pt x="237" y="575"/>
                      </a:lnTo>
                      <a:lnTo>
                        <a:pt x="249" y="569"/>
                      </a:lnTo>
                      <a:lnTo>
                        <a:pt x="258" y="565"/>
                      </a:lnTo>
                      <a:lnTo>
                        <a:pt x="268" y="568"/>
                      </a:lnTo>
                      <a:lnTo>
                        <a:pt x="280" y="574"/>
                      </a:lnTo>
                      <a:lnTo>
                        <a:pt x="294" y="581"/>
                      </a:lnTo>
                      <a:lnTo>
                        <a:pt x="309" y="589"/>
                      </a:lnTo>
                      <a:lnTo>
                        <a:pt x="324" y="598"/>
                      </a:lnTo>
                      <a:lnTo>
                        <a:pt x="340" y="608"/>
                      </a:lnTo>
                      <a:lnTo>
                        <a:pt x="357" y="619"/>
                      </a:lnTo>
                      <a:lnTo>
                        <a:pt x="374" y="630"/>
                      </a:lnTo>
                      <a:lnTo>
                        <a:pt x="390" y="642"/>
                      </a:lnTo>
                      <a:lnTo>
                        <a:pt x="406" y="652"/>
                      </a:lnTo>
                      <a:lnTo>
                        <a:pt x="423" y="664"/>
                      </a:lnTo>
                      <a:lnTo>
                        <a:pt x="436" y="675"/>
                      </a:lnTo>
                      <a:lnTo>
                        <a:pt x="450" y="686"/>
                      </a:lnTo>
                      <a:lnTo>
                        <a:pt x="462" y="696"/>
                      </a:lnTo>
                      <a:lnTo>
                        <a:pt x="471" y="705"/>
                      </a:lnTo>
                      <a:lnTo>
                        <a:pt x="479" y="713"/>
                      </a:lnTo>
                      <a:lnTo>
                        <a:pt x="481" y="716"/>
                      </a:lnTo>
                      <a:lnTo>
                        <a:pt x="485" y="721"/>
                      </a:lnTo>
                      <a:lnTo>
                        <a:pt x="492" y="729"/>
                      </a:lnTo>
                      <a:lnTo>
                        <a:pt x="500" y="741"/>
                      </a:lnTo>
                      <a:lnTo>
                        <a:pt x="510" y="755"/>
                      </a:lnTo>
                      <a:lnTo>
                        <a:pt x="521" y="770"/>
                      </a:lnTo>
                      <a:lnTo>
                        <a:pt x="533" y="787"/>
                      </a:lnTo>
                      <a:lnTo>
                        <a:pt x="547" y="805"/>
                      </a:lnTo>
                      <a:lnTo>
                        <a:pt x="635" y="805"/>
                      </a:lnTo>
                      <a:lnTo>
                        <a:pt x="629" y="797"/>
                      </a:lnTo>
                      <a:lnTo>
                        <a:pt x="623" y="789"/>
                      </a:lnTo>
                      <a:lnTo>
                        <a:pt x="616" y="781"/>
                      </a:lnTo>
                      <a:lnTo>
                        <a:pt x="610" y="773"/>
                      </a:lnTo>
                      <a:lnTo>
                        <a:pt x="603" y="765"/>
                      </a:lnTo>
                      <a:lnTo>
                        <a:pt x="598" y="757"/>
                      </a:lnTo>
                      <a:lnTo>
                        <a:pt x="592" y="750"/>
                      </a:lnTo>
                      <a:lnTo>
                        <a:pt x="587" y="743"/>
                      </a:lnTo>
                      <a:lnTo>
                        <a:pt x="593" y="742"/>
                      </a:lnTo>
                      <a:lnTo>
                        <a:pt x="599" y="741"/>
                      </a:lnTo>
                      <a:lnTo>
                        <a:pt x="605" y="740"/>
                      </a:lnTo>
                      <a:lnTo>
                        <a:pt x="610" y="739"/>
                      </a:lnTo>
                      <a:lnTo>
                        <a:pt x="616" y="737"/>
                      </a:lnTo>
                      <a:lnTo>
                        <a:pt x="622" y="736"/>
                      </a:lnTo>
                      <a:lnTo>
                        <a:pt x="628" y="734"/>
                      </a:lnTo>
                      <a:lnTo>
                        <a:pt x="633" y="733"/>
                      </a:lnTo>
                      <a:lnTo>
                        <a:pt x="635" y="733"/>
                      </a:lnTo>
                      <a:lnTo>
                        <a:pt x="636" y="732"/>
                      </a:lnTo>
                      <a:lnTo>
                        <a:pt x="637" y="731"/>
                      </a:lnTo>
                      <a:lnTo>
                        <a:pt x="637" y="729"/>
                      </a:lnTo>
                      <a:lnTo>
                        <a:pt x="636" y="728"/>
                      </a:lnTo>
                      <a:lnTo>
                        <a:pt x="635" y="727"/>
                      </a:lnTo>
                      <a:lnTo>
                        <a:pt x="633" y="726"/>
                      </a:lnTo>
                      <a:lnTo>
                        <a:pt x="632" y="726"/>
                      </a:lnTo>
                      <a:lnTo>
                        <a:pt x="624" y="722"/>
                      </a:lnTo>
                      <a:lnTo>
                        <a:pt x="616" y="720"/>
                      </a:lnTo>
                      <a:lnTo>
                        <a:pt x="608" y="719"/>
                      </a:lnTo>
                      <a:lnTo>
                        <a:pt x="600" y="718"/>
                      </a:lnTo>
                      <a:lnTo>
                        <a:pt x="591" y="718"/>
                      </a:lnTo>
                      <a:lnTo>
                        <a:pt x="583" y="718"/>
                      </a:lnTo>
                      <a:lnTo>
                        <a:pt x="573" y="718"/>
                      </a:lnTo>
                      <a:lnTo>
                        <a:pt x="565" y="718"/>
                      </a:lnTo>
                      <a:lnTo>
                        <a:pt x="561" y="712"/>
                      </a:lnTo>
                      <a:lnTo>
                        <a:pt x="556" y="708"/>
                      </a:lnTo>
                      <a:lnTo>
                        <a:pt x="553" y="702"/>
                      </a:lnTo>
                      <a:lnTo>
                        <a:pt x="548" y="697"/>
                      </a:lnTo>
                      <a:lnTo>
                        <a:pt x="544" y="691"/>
                      </a:lnTo>
                      <a:lnTo>
                        <a:pt x="539" y="687"/>
                      </a:lnTo>
                      <a:lnTo>
                        <a:pt x="534" y="681"/>
                      </a:lnTo>
                      <a:lnTo>
                        <a:pt x="530" y="676"/>
                      </a:lnTo>
                      <a:lnTo>
                        <a:pt x="535" y="675"/>
                      </a:lnTo>
                      <a:lnTo>
                        <a:pt x="541" y="674"/>
                      </a:lnTo>
                      <a:lnTo>
                        <a:pt x="547" y="673"/>
                      </a:lnTo>
                      <a:lnTo>
                        <a:pt x="554" y="672"/>
                      </a:lnTo>
                      <a:lnTo>
                        <a:pt x="560" y="671"/>
                      </a:lnTo>
                      <a:lnTo>
                        <a:pt x="565" y="669"/>
                      </a:lnTo>
                      <a:lnTo>
                        <a:pt x="571" y="667"/>
                      </a:lnTo>
                      <a:lnTo>
                        <a:pt x="577" y="666"/>
                      </a:lnTo>
                      <a:lnTo>
                        <a:pt x="578" y="666"/>
                      </a:lnTo>
                      <a:lnTo>
                        <a:pt x="579" y="665"/>
                      </a:lnTo>
                      <a:lnTo>
                        <a:pt x="580" y="664"/>
                      </a:lnTo>
                      <a:lnTo>
                        <a:pt x="580" y="663"/>
                      </a:lnTo>
                      <a:lnTo>
                        <a:pt x="579" y="661"/>
                      </a:lnTo>
                      <a:lnTo>
                        <a:pt x="578" y="660"/>
                      </a:lnTo>
                      <a:lnTo>
                        <a:pt x="577" y="659"/>
                      </a:lnTo>
                      <a:lnTo>
                        <a:pt x="576" y="659"/>
                      </a:lnTo>
                      <a:lnTo>
                        <a:pt x="567" y="656"/>
                      </a:lnTo>
                      <a:lnTo>
                        <a:pt x="559" y="653"/>
                      </a:lnTo>
                      <a:lnTo>
                        <a:pt x="549" y="651"/>
                      </a:lnTo>
                      <a:lnTo>
                        <a:pt x="540" y="650"/>
                      </a:lnTo>
                      <a:lnTo>
                        <a:pt x="532" y="650"/>
                      </a:lnTo>
                      <a:lnTo>
                        <a:pt x="523" y="650"/>
                      </a:lnTo>
                      <a:lnTo>
                        <a:pt x="514" y="650"/>
                      </a:lnTo>
                      <a:lnTo>
                        <a:pt x="504" y="651"/>
                      </a:lnTo>
                      <a:lnTo>
                        <a:pt x="500" y="646"/>
                      </a:lnTo>
                      <a:lnTo>
                        <a:pt x="495" y="642"/>
                      </a:lnTo>
                      <a:lnTo>
                        <a:pt x="491" y="637"/>
                      </a:lnTo>
                      <a:lnTo>
                        <a:pt x="485" y="633"/>
                      </a:lnTo>
                      <a:lnTo>
                        <a:pt x="480" y="628"/>
                      </a:lnTo>
                      <a:lnTo>
                        <a:pt x="476" y="623"/>
                      </a:lnTo>
                      <a:lnTo>
                        <a:pt x="470" y="619"/>
                      </a:lnTo>
                      <a:lnTo>
                        <a:pt x="465" y="614"/>
                      </a:lnTo>
                      <a:lnTo>
                        <a:pt x="472" y="613"/>
                      </a:lnTo>
                      <a:lnTo>
                        <a:pt x="478" y="612"/>
                      </a:lnTo>
                      <a:lnTo>
                        <a:pt x="485" y="611"/>
                      </a:lnTo>
                      <a:lnTo>
                        <a:pt x="491" y="610"/>
                      </a:lnTo>
                      <a:lnTo>
                        <a:pt x="496" y="608"/>
                      </a:lnTo>
                      <a:lnTo>
                        <a:pt x="503" y="607"/>
                      </a:lnTo>
                      <a:lnTo>
                        <a:pt x="509" y="605"/>
                      </a:lnTo>
                      <a:lnTo>
                        <a:pt x="516" y="604"/>
                      </a:lnTo>
                      <a:lnTo>
                        <a:pt x="517" y="603"/>
                      </a:lnTo>
                      <a:lnTo>
                        <a:pt x="518" y="602"/>
                      </a:lnTo>
                      <a:lnTo>
                        <a:pt x="519" y="600"/>
                      </a:lnTo>
                      <a:lnTo>
                        <a:pt x="519" y="599"/>
                      </a:lnTo>
                      <a:lnTo>
                        <a:pt x="519" y="598"/>
                      </a:lnTo>
                      <a:lnTo>
                        <a:pt x="518" y="597"/>
                      </a:lnTo>
                      <a:lnTo>
                        <a:pt x="517" y="596"/>
                      </a:lnTo>
                      <a:lnTo>
                        <a:pt x="516" y="596"/>
                      </a:lnTo>
                      <a:lnTo>
                        <a:pt x="506" y="592"/>
                      </a:lnTo>
                      <a:lnTo>
                        <a:pt x="496" y="590"/>
                      </a:lnTo>
                      <a:lnTo>
                        <a:pt x="486" y="588"/>
                      </a:lnTo>
                      <a:lnTo>
                        <a:pt x="476" y="587"/>
                      </a:lnTo>
                      <a:lnTo>
                        <a:pt x="465" y="587"/>
                      </a:lnTo>
                      <a:lnTo>
                        <a:pt x="455" y="588"/>
                      </a:lnTo>
                      <a:lnTo>
                        <a:pt x="444" y="588"/>
                      </a:lnTo>
                      <a:lnTo>
                        <a:pt x="434" y="589"/>
                      </a:lnTo>
                      <a:lnTo>
                        <a:pt x="427" y="584"/>
                      </a:lnTo>
                      <a:lnTo>
                        <a:pt x="421" y="580"/>
                      </a:lnTo>
                      <a:lnTo>
                        <a:pt x="415" y="575"/>
                      </a:lnTo>
                      <a:lnTo>
                        <a:pt x="408" y="570"/>
                      </a:lnTo>
                      <a:lnTo>
                        <a:pt x="402" y="566"/>
                      </a:lnTo>
                      <a:lnTo>
                        <a:pt x="395" y="561"/>
                      </a:lnTo>
                      <a:lnTo>
                        <a:pt x="388" y="557"/>
                      </a:lnTo>
                      <a:lnTo>
                        <a:pt x="381" y="553"/>
                      </a:lnTo>
                      <a:lnTo>
                        <a:pt x="374" y="548"/>
                      </a:lnTo>
                      <a:lnTo>
                        <a:pt x="367" y="545"/>
                      </a:lnTo>
                      <a:lnTo>
                        <a:pt x="360" y="542"/>
                      </a:lnTo>
                      <a:lnTo>
                        <a:pt x="354" y="539"/>
                      </a:lnTo>
                      <a:lnTo>
                        <a:pt x="347" y="537"/>
                      </a:lnTo>
                      <a:lnTo>
                        <a:pt x="339" y="535"/>
                      </a:lnTo>
                      <a:lnTo>
                        <a:pt x="332" y="532"/>
                      </a:lnTo>
                      <a:lnTo>
                        <a:pt x="324" y="531"/>
                      </a:lnTo>
                      <a:lnTo>
                        <a:pt x="341" y="521"/>
                      </a:lnTo>
                      <a:lnTo>
                        <a:pt x="358" y="510"/>
                      </a:lnTo>
                      <a:lnTo>
                        <a:pt x="375" y="500"/>
                      </a:lnTo>
                      <a:lnTo>
                        <a:pt x="393" y="489"/>
                      </a:lnTo>
                      <a:lnTo>
                        <a:pt x="409" y="477"/>
                      </a:lnTo>
                      <a:lnTo>
                        <a:pt x="425" y="466"/>
                      </a:lnTo>
                      <a:lnTo>
                        <a:pt x="441" y="453"/>
                      </a:lnTo>
                      <a:lnTo>
                        <a:pt x="456" y="440"/>
                      </a:lnTo>
                      <a:lnTo>
                        <a:pt x="471" y="428"/>
                      </a:lnTo>
                      <a:lnTo>
                        <a:pt x="486" y="414"/>
                      </a:lnTo>
                      <a:lnTo>
                        <a:pt x="500" y="400"/>
                      </a:lnTo>
                      <a:lnTo>
                        <a:pt x="515" y="386"/>
                      </a:lnTo>
                      <a:lnTo>
                        <a:pt x="527" y="371"/>
                      </a:lnTo>
                      <a:lnTo>
                        <a:pt x="541" y="356"/>
                      </a:lnTo>
                      <a:lnTo>
                        <a:pt x="553" y="341"/>
                      </a:lnTo>
                      <a:lnTo>
                        <a:pt x="565" y="325"/>
                      </a:lnTo>
                      <a:lnTo>
                        <a:pt x="559" y="354"/>
                      </a:lnTo>
                      <a:lnTo>
                        <a:pt x="555" y="383"/>
                      </a:lnTo>
                      <a:lnTo>
                        <a:pt x="555" y="413"/>
                      </a:lnTo>
                      <a:lnTo>
                        <a:pt x="561" y="441"/>
                      </a:lnTo>
                      <a:lnTo>
                        <a:pt x="564" y="449"/>
                      </a:lnTo>
                      <a:lnTo>
                        <a:pt x="568" y="459"/>
                      </a:lnTo>
                      <a:lnTo>
                        <a:pt x="570" y="467"/>
                      </a:lnTo>
                      <a:lnTo>
                        <a:pt x="573" y="476"/>
                      </a:lnTo>
                      <a:lnTo>
                        <a:pt x="565" y="498"/>
                      </a:lnTo>
                      <a:lnTo>
                        <a:pt x="560" y="521"/>
                      </a:lnTo>
                      <a:lnTo>
                        <a:pt x="556" y="543"/>
                      </a:lnTo>
                      <a:lnTo>
                        <a:pt x="557" y="567"/>
                      </a:lnTo>
                      <a:lnTo>
                        <a:pt x="557" y="568"/>
                      </a:lnTo>
                      <a:lnTo>
                        <a:pt x="557" y="570"/>
                      </a:lnTo>
                      <a:lnTo>
                        <a:pt x="559" y="572"/>
                      </a:lnTo>
                      <a:lnTo>
                        <a:pt x="560" y="572"/>
                      </a:lnTo>
                      <a:lnTo>
                        <a:pt x="561" y="572"/>
                      </a:lnTo>
                      <a:lnTo>
                        <a:pt x="562" y="572"/>
                      </a:lnTo>
                      <a:lnTo>
                        <a:pt x="563" y="570"/>
                      </a:lnTo>
                      <a:lnTo>
                        <a:pt x="564" y="569"/>
                      </a:lnTo>
                      <a:lnTo>
                        <a:pt x="571" y="557"/>
                      </a:lnTo>
                      <a:lnTo>
                        <a:pt x="578" y="543"/>
                      </a:lnTo>
                      <a:lnTo>
                        <a:pt x="584" y="529"/>
                      </a:lnTo>
                      <a:lnTo>
                        <a:pt x="590" y="515"/>
                      </a:lnTo>
                      <a:lnTo>
                        <a:pt x="595" y="527"/>
                      </a:lnTo>
                      <a:lnTo>
                        <a:pt x="602" y="539"/>
                      </a:lnTo>
                      <a:lnTo>
                        <a:pt x="608" y="551"/>
                      </a:lnTo>
                      <a:lnTo>
                        <a:pt x="615" y="563"/>
                      </a:lnTo>
                      <a:lnTo>
                        <a:pt x="609" y="583"/>
                      </a:lnTo>
                      <a:lnTo>
                        <a:pt x="605" y="602"/>
                      </a:lnTo>
                      <a:lnTo>
                        <a:pt x="602" y="621"/>
                      </a:lnTo>
                      <a:lnTo>
                        <a:pt x="603" y="641"/>
                      </a:lnTo>
                      <a:lnTo>
                        <a:pt x="603" y="642"/>
                      </a:lnTo>
                      <a:lnTo>
                        <a:pt x="605" y="644"/>
                      </a:lnTo>
                      <a:lnTo>
                        <a:pt x="605" y="645"/>
                      </a:lnTo>
                      <a:lnTo>
                        <a:pt x="606" y="645"/>
                      </a:lnTo>
                      <a:lnTo>
                        <a:pt x="607" y="645"/>
                      </a:lnTo>
                      <a:lnTo>
                        <a:pt x="609" y="645"/>
                      </a:lnTo>
                      <a:lnTo>
                        <a:pt x="610" y="644"/>
                      </a:lnTo>
                      <a:lnTo>
                        <a:pt x="610" y="643"/>
                      </a:lnTo>
                      <a:lnTo>
                        <a:pt x="617" y="631"/>
                      </a:lnTo>
                      <a:lnTo>
                        <a:pt x="623" y="620"/>
                      </a:lnTo>
                      <a:lnTo>
                        <a:pt x="629" y="607"/>
                      </a:lnTo>
                      <a:lnTo>
                        <a:pt x="633" y="596"/>
                      </a:lnTo>
                      <a:lnTo>
                        <a:pt x="641" y="607"/>
                      </a:lnTo>
                      <a:lnTo>
                        <a:pt x="650" y="619"/>
                      </a:lnTo>
                      <a:lnTo>
                        <a:pt x="656" y="630"/>
                      </a:lnTo>
                      <a:lnTo>
                        <a:pt x="664" y="642"/>
                      </a:lnTo>
                      <a:lnTo>
                        <a:pt x="659" y="659"/>
                      </a:lnTo>
                      <a:lnTo>
                        <a:pt x="655" y="676"/>
                      </a:lnTo>
                      <a:lnTo>
                        <a:pt x="654" y="694"/>
                      </a:lnTo>
                      <a:lnTo>
                        <a:pt x="655" y="712"/>
                      </a:lnTo>
                      <a:lnTo>
                        <a:pt x="655" y="713"/>
                      </a:lnTo>
                      <a:lnTo>
                        <a:pt x="655" y="716"/>
                      </a:lnTo>
                      <a:lnTo>
                        <a:pt x="656" y="717"/>
                      </a:lnTo>
                      <a:lnTo>
                        <a:pt x="658" y="717"/>
                      </a:lnTo>
                      <a:lnTo>
                        <a:pt x="659" y="717"/>
                      </a:lnTo>
                      <a:lnTo>
                        <a:pt x="660" y="717"/>
                      </a:lnTo>
                      <a:lnTo>
                        <a:pt x="661" y="716"/>
                      </a:lnTo>
                      <a:lnTo>
                        <a:pt x="662" y="714"/>
                      </a:lnTo>
                      <a:lnTo>
                        <a:pt x="668" y="704"/>
                      </a:lnTo>
                      <a:lnTo>
                        <a:pt x="674" y="693"/>
                      </a:lnTo>
                      <a:lnTo>
                        <a:pt x="679" y="681"/>
                      </a:lnTo>
                      <a:lnTo>
                        <a:pt x="684" y="669"/>
                      </a:lnTo>
                      <a:lnTo>
                        <a:pt x="697" y="686"/>
                      </a:lnTo>
                      <a:lnTo>
                        <a:pt x="709" y="703"/>
                      </a:lnTo>
                      <a:lnTo>
                        <a:pt x="722" y="719"/>
                      </a:lnTo>
                      <a:lnTo>
                        <a:pt x="736" y="735"/>
                      </a:lnTo>
                      <a:lnTo>
                        <a:pt x="750" y="751"/>
                      </a:lnTo>
                      <a:lnTo>
                        <a:pt x="762" y="767"/>
                      </a:lnTo>
                      <a:lnTo>
                        <a:pt x="776" y="784"/>
                      </a:lnTo>
                      <a:lnTo>
                        <a:pt x="790" y="800"/>
                      </a:lnTo>
                      <a:lnTo>
                        <a:pt x="804" y="815"/>
                      </a:lnTo>
                      <a:lnTo>
                        <a:pt x="817" y="831"/>
                      </a:lnTo>
                      <a:lnTo>
                        <a:pt x="830" y="847"/>
                      </a:lnTo>
                      <a:lnTo>
                        <a:pt x="844" y="863"/>
                      </a:lnTo>
                      <a:lnTo>
                        <a:pt x="858" y="879"/>
                      </a:lnTo>
                      <a:lnTo>
                        <a:pt x="871" y="894"/>
                      </a:lnTo>
                      <a:lnTo>
                        <a:pt x="884" y="910"/>
                      </a:lnTo>
                      <a:lnTo>
                        <a:pt x="897" y="926"/>
                      </a:lnTo>
                      <a:lnTo>
                        <a:pt x="922" y="959"/>
                      </a:lnTo>
                      <a:lnTo>
                        <a:pt x="948" y="991"/>
                      </a:lnTo>
                      <a:lnTo>
                        <a:pt x="974" y="1022"/>
                      </a:lnTo>
                      <a:lnTo>
                        <a:pt x="1000" y="1054"/>
                      </a:lnTo>
                      <a:lnTo>
                        <a:pt x="1025" y="1087"/>
                      </a:lnTo>
                      <a:lnTo>
                        <a:pt x="1050" y="1119"/>
                      </a:lnTo>
                      <a:lnTo>
                        <a:pt x="1077" y="1151"/>
                      </a:lnTo>
                      <a:lnTo>
                        <a:pt x="1102" y="1182"/>
                      </a:lnTo>
                      <a:lnTo>
                        <a:pt x="1127" y="1215"/>
                      </a:lnTo>
                      <a:lnTo>
                        <a:pt x="1153" y="1247"/>
                      </a:lnTo>
                      <a:lnTo>
                        <a:pt x="1178" y="1279"/>
                      </a:lnTo>
                      <a:lnTo>
                        <a:pt x="1204" y="1311"/>
                      </a:lnTo>
                      <a:lnTo>
                        <a:pt x="1229" y="1344"/>
                      </a:lnTo>
                      <a:lnTo>
                        <a:pt x="1254" y="1376"/>
                      </a:lnTo>
                      <a:lnTo>
                        <a:pt x="1280" y="1408"/>
                      </a:lnTo>
                      <a:lnTo>
                        <a:pt x="1305" y="1439"/>
                      </a:lnTo>
                      <a:lnTo>
                        <a:pt x="1330" y="1473"/>
                      </a:lnTo>
                      <a:lnTo>
                        <a:pt x="1356" y="1505"/>
                      </a:lnTo>
                      <a:lnTo>
                        <a:pt x="1381" y="1537"/>
                      </a:lnTo>
                      <a:lnTo>
                        <a:pt x="1406" y="1569"/>
                      </a:lnTo>
                      <a:lnTo>
                        <a:pt x="1430" y="1602"/>
                      </a:lnTo>
                      <a:lnTo>
                        <a:pt x="1456" y="1634"/>
                      </a:lnTo>
                      <a:lnTo>
                        <a:pt x="1481" y="1666"/>
                      </a:lnTo>
                      <a:lnTo>
                        <a:pt x="1505" y="1700"/>
                      </a:lnTo>
                      <a:lnTo>
                        <a:pt x="1531" y="1732"/>
                      </a:lnTo>
                      <a:lnTo>
                        <a:pt x="1555" y="1765"/>
                      </a:lnTo>
                      <a:lnTo>
                        <a:pt x="1579" y="1798"/>
                      </a:lnTo>
                      <a:lnTo>
                        <a:pt x="1604" y="1831"/>
                      </a:lnTo>
                      <a:lnTo>
                        <a:pt x="1629" y="1863"/>
                      </a:lnTo>
                      <a:lnTo>
                        <a:pt x="1653" y="1897"/>
                      </a:lnTo>
                      <a:lnTo>
                        <a:pt x="1677" y="1930"/>
                      </a:lnTo>
                      <a:lnTo>
                        <a:pt x="1701" y="1964"/>
                      </a:lnTo>
                      <a:lnTo>
                        <a:pt x="1680" y="1967"/>
                      </a:lnTo>
                      <a:lnTo>
                        <a:pt x="1663" y="1972"/>
                      </a:lnTo>
                      <a:lnTo>
                        <a:pt x="1649" y="1979"/>
                      </a:lnTo>
                      <a:lnTo>
                        <a:pt x="1639" y="1985"/>
                      </a:lnTo>
                      <a:lnTo>
                        <a:pt x="1629" y="1995"/>
                      </a:lnTo>
                      <a:lnTo>
                        <a:pt x="1618" y="2007"/>
                      </a:lnTo>
                      <a:lnTo>
                        <a:pt x="1608" y="2022"/>
                      </a:lnTo>
                      <a:lnTo>
                        <a:pt x="1594" y="2040"/>
                      </a:lnTo>
                      <a:lnTo>
                        <a:pt x="1567" y="2008"/>
                      </a:lnTo>
                      <a:lnTo>
                        <a:pt x="1541" y="1976"/>
                      </a:lnTo>
                      <a:lnTo>
                        <a:pt x="1514" y="1945"/>
                      </a:lnTo>
                      <a:lnTo>
                        <a:pt x="1488" y="1913"/>
                      </a:lnTo>
                      <a:lnTo>
                        <a:pt x="1463" y="1881"/>
                      </a:lnTo>
                      <a:lnTo>
                        <a:pt x="1436" y="1848"/>
                      </a:lnTo>
                      <a:lnTo>
                        <a:pt x="1410" y="1816"/>
                      </a:lnTo>
                      <a:lnTo>
                        <a:pt x="1384" y="1784"/>
                      </a:lnTo>
                      <a:lnTo>
                        <a:pt x="1358" y="1752"/>
                      </a:lnTo>
                      <a:lnTo>
                        <a:pt x="1331" y="1719"/>
                      </a:lnTo>
                      <a:lnTo>
                        <a:pt x="1306" y="1686"/>
                      </a:lnTo>
                      <a:lnTo>
                        <a:pt x="1280" y="1654"/>
                      </a:lnTo>
                      <a:lnTo>
                        <a:pt x="1254" y="1620"/>
                      </a:lnTo>
                      <a:lnTo>
                        <a:pt x="1228" y="1588"/>
                      </a:lnTo>
                      <a:lnTo>
                        <a:pt x="1202" y="1554"/>
                      </a:lnTo>
                      <a:lnTo>
                        <a:pt x="1177" y="1522"/>
                      </a:lnTo>
                      <a:lnTo>
                        <a:pt x="1151" y="1489"/>
                      </a:lnTo>
                      <a:lnTo>
                        <a:pt x="1125" y="1455"/>
                      </a:lnTo>
                      <a:lnTo>
                        <a:pt x="1100" y="1423"/>
                      </a:lnTo>
                      <a:lnTo>
                        <a:pt x="1075" y="1390"/>
                      </a:lnTo>
                      <a:lnTo>
                        <a:pt x="1049" y="1356"/>
                      </a:lnTo>
                      <a:lnTo>
                        <a:pt x="1024" y="1323"/>
                      </a:lnTo>
                      <a:lnTo>
                        <a:pt x="998" y="1291"/>
                      </a:lnTo>
                      <a:lnTo>
                        <a:pt x="973" y="1257"/>
                      </a:lnTo>
                      <a:lnTo>
                        <a:pt x="948" y="1224"/>
                      </a:lnTo>
                      <a:lnTo>
                        <a:pt x="922" y="1191"/>
                      </a:lnTo>
                      <a:lnTo>
                        <a:pt x="897" y="1158"/>
                      </a:lnTo>
                      <a:lnTo>
                        <a:pt x="872" y="1125"/>
                      </a:lnTo>
                      <a:lnTo>
                        <a:pt x="846" y="1092"/>
                      </a:lnTo>
                      <a:lnTo>
                        <a:pt x="821" y="1060"/>
                      </a:lnTo>
                      <a:lnTo>
                        <a:pt x="797" y="1027"/>
                      </a:lnTo>
                      <a:lnTo>
                        <a:pt x="772" y="994"/>
                      </a:lnTo>
                      <a:lnTo>
                        <a:pt x="758" y="976"/>
                      </a:lnTo>
                      <a:lnTo>
                        <a:pt x="744" y="958"/>
                      </a:lnTo>
                      <a:lnTo>
                        <a:pt x="730" y="939"/>
                      </a:lnTo>
                      <a:lnTo>
                        <a:pt x="716" y="920"/>
                      </a:lnTo>
                      <a:lnTo>
                        <a:pt x="702" y="901"/>
                      </a:lnTo>
                      <a:lnTo>
                        <a:pt x="689" y="882"/>
                      </a:lnTo>
                      <a:lnTo>
                        <a:pt x="676" y="863"/>
                      </a:lnTo>
                      <a:lnTo>
                        <a:pt x="662" y="843"/>
                      </a:lnTo>
                      <a:lnTo>
                        <a:pt x="655" y="834"/>
                      </a:lnTo>
                      <a:lnTo>
                        <a:pt x="648" y="825"/>
                      </a:lnTo>
                      <a:lnTo>
                        <a:pt x="641" y="816"/>
                      </a:lnTo>
                      <a:lnTo>
                        <a:pt x="635" y="805"/>
                      </a:lnTo>
                      <a:lnTo>
                        <a:pt x="547" y="805"/>
                      </a:lnTo>
                      <a:lnTo>
                        <a:pt x="554" y="815"/>
                      </a:lnTo>
                      <a:lnTo>
                        <a:pt x="561" y="824"/>
                      </a:lnTo>
                      <a:lnTo>
                        <a:pt x="568" y="833"/>
                      </a:lnTo>
                      <a:lnTo>
                        <a:pt x="576" y="843"/>
                      </a:lnTo>
                      <a:lnTo>
                        <a:pt x="600" y="876"/>
                      </a:lnTo>
                      <a:lnTo>
                        <a:pt x="625" y="910"/>
                      </a:lnTo>
                      <a:lnTo>
                        <a:pt x="654" y="948"/>
                      </a:lnTo>
                      <a:lnTo>
                        <a:pt x="683" y="988"/>
                      </a:lnTo>
                      <a:lnTo>
                        <a:pt x="715" y="1030"/>
                      </a:lnTo>
                      <a:lnTo>
                        <a:pt x="747" y="1074"/>
                      </a:lnTo>
                      <a:lnTo>
                        <a:pt x="782" y="1120"/>
                      </a:lnTo>
                      <a:lnTo>
                        <a:pt x="818" y="1167"/>
                      </a:lnTo>
                      <a:lnTo>
                        <a:pt x="853" y="1215"/>
                      </a:lnTo>
                      <a:lnTo>
                        <a:pt x="890" y="1264"/>
                      </a:lnTo>
                      <a:lnTo>
                        <a:pt x="928" y="1315"/>
                      </a:lnTo>
                      <a:lnTo>
                        <a:pt x="966" y="1365"/>
                      </a:lnTo>
                      <a:lnTo>
                        <a:pt x="1005" y="1416"/>
                      </a:lnTo>
                      <a:lnTo>
                        <a:pt x="1045" y="1467"/>
                      </a:lnTo>
                      <a:lnTo>
                        <a:pt x="1083" y="1519"/>
                      </a:lnTo>
                      <a:lnTo>
                        <a:pt x="1122" y="1569"/>
                      </a:lnTo>
                      <a:lnTo>
                        <a:pt x="1161" y="1619"/>
                      </a:lnTo>
                      <a:lnTo>
                        <a:pt x="1199" y="1669"/>
                      </a:lnTo>
                      <a:lnTo>
                        <a:pt x="1236" y="1717"/>
                      </a:lnTo>
                      <a:lnTo>
                        <a:pt x="1273" y="1764"/>
                      </a:lnTo>
                      <a:lnTo>
                        <a:pt x="1308" y="1809"/>
                      </a:lnTo>
                      <a:lnTo>
                        <a:pt x="1343" y="1853"/>
                      </a:lnTo>
                      <a:lnTo>
                        <a:pt x="1376" y="1896"/>
                      </a:lnTo>
                      <a:lnTo>
                        <a:pt x="1407" y="1935"/>
                      </a:lnTo>
                      <a:lnTo>
                        <a:pt x="1438" y="1973"/>
                      </a:lnTo>
                      <a:lnTo>
                        <a:pt x="1467" y="2007"/>
                      </a:lnTo>
                      <a:lnTo>
                        <a:pt x="1494" y="2040"/>
                      </a:lnTo>
                      <a:lnTo>
                        <a:pt x="1518" y="2068"/>
                      </a:lnTo>
                      <a:lnTo>
                        <a:pt x="1541" y="2095"/>
                      </a:lnTo>
                      <a:lnTo>
                        <a:pt x="1561" y="2117"/>
                      </a:lnTo>
                      <a:lnTo>
                        <a:pt x="1578" y="2135"/>
                      </a:lnTo>
                      <a:lnTo>
                        <a:pt x="1593" y="2150"/>
                      </a:lnTo>
                      <a:lnTo>
                        <a:pt x="1595" y="2151"/>
                      </a:lnTo>
                      <a:lnTo>
                        <a:pt x="1602" y="2155"/>
                      </a:lnTo>
                      <a:lnTo>
                        <a:pt x="1610" y="2159"/>
                      </a:lnTo>
                      <a:lnTo>
                        <a:pt x="1618" y="2163"/>
                      </a:lnTo>
                      <a:lnTo>
                        <a:pt x="1680" y="2114"/>
                      </a:lnTo>
                      <a:lnTo>
                        <a:pt x="1675" y="2110"/>
                      </a:lnTo>
                      <a:lnTo>
                        <a:pt x="1668" y="2105"/>
                      </a:lnTo>
                      <a:lnTo>
                        <a:pt x="1662" y="2101"/>
                      </a:lnTo>
                      <a:lnTo>
                        <a:pt x="1655" y="2095"/>
                      </a:lnTo>
                      <a:lnTo>
                        <a:pt x="1649" y="2090"/>
                      </a:lnTo>
                      <a:lnTo>
                        <a:pt x="1642" y="2086"/>
                      </a:lnTo>
                      <a:lnTo>
                        <a:pt x="1638" y="2082"/>
                      </a:lnTo>
                      <a:lnTo>
                        <a:pt x="1633" y="2079"/>
                      </a:lnTo>
                      <a:lnTo>
                        <a:pt x="1645" y="2061"/>
                      </a:lnTo>
                      <a:lnTo>
                        <a:pt x="1654" y="2049"/>
                      </a:lnTo>
                      <a:lnTo>
                        <a:pt x="1663" y="2038"/>
                      </a:lnTo>
                      <a:lnTo>
                        <a:pt x="1673" y="2030"/>
                      </a:lnTo>
                      <a:lnTo>
                        <a:pt x="1684" y="2025"/>
                      </a:lnTo>
                      <a:lnTo>
                        <a:pt x="1696" y="2019"/>
                      </a:lnTo>
                      <a:lnTo>
                        <a:pt x="1711" y="2012"/>
                      </a:lnTo>
                      <a:lnTo>
                        <a:pt x="1730" y="2004"/>
                      </a:lnTo>
                      <a:lnTo>
                        <a:pt x="1743" y="2028"/>
                      </a:lnTo>
                      <a:lnTo>
                        <a:pt x="1756" y="2059"/>
                      </a:lnTo>
                      <a:lnTo>
                        <a:pt x="1770" y="2094"/>
                      </a:lnTo>
                      <a:lnTo>
                        <a:pt x="1784" y="2128"/>
                      </a:lnTo>
                      <a:lnTo>
                        <a:pt x="1797" y="2162"/>
                      </a:lnTo>
                      <a:lnTo>
                        <a:pt x="1806" y="2188"/>
                      </a:lnTo>
                      <a:lnTo>
                        <a:pt x="1813" y="2207"/>
                      </a:lnTo>
                      <a:lnTo>
                        <a:pt x="1815" y="2214"/>
                      </a:lnTo>
                      <a:lnTo>
                        <a:pt x="1812" y="2211"/>
                      </a:lnTo>
                      <a:lnTo>
                        <a:pt x="1802" y="2204"/>
                      </a:lnTo>
                      <a:lnTo>
                        <a:pt x="1787" y="2194"/>
                      </a:lnTo>
                      <a:lnTo>
                        <a:pt x="1770" y="2180"/>
                      </a:lnTo>
                      <a:lnTo>
                        <a:pt x="1748" y="2165"/>
                      </a:lnTo>
                      <a:lnTo>
                        <a:pt x="1726" y="2148"/>
                      </a:lnTo>
                      <a:lnTo>
                        <a:pt x="1703" y="2132"/>
                      </a:lnTo>
                      <a:lnTo>
                        <a:pt x="1680" y="2114"/>
                      </a:lnTo>
                      <a:lnTo>
                        <a:pt x="1618" y="2163"/>
                      </a:lnTo>
                      <a:lnTo>
                        <a:pt x="1633" y="2171"/>
                      </a:lnTo>
                      <a:lnTo>
                        <a:pt x="1650" y="2179"/>
                      </a:lnTo>
                      <a:lnTo>
                        <a:pt x="1670" y="2189"/>
                      </a:lnTo>
                      <a:lnTo>
                        <a:pt x="1691" y="2200"/>
                      </a:lnTo>
                      <a:lnTo>
                        <a:pt x="1713" y="2211"/>
                      </a:lnTo>
                      <a:lnTo>
                        <a:pt x="1734" y="2222"/>
                      </a:lnTo>
                      <a:lnTo>
                        <a:pt x="1758" y="2233"/>
                      </a:lnTo>
                      <a:lnTo>
                        <a:pt x="1779" y="2244"/>
                      </a:lnTo>
                      <a:lnTo>
                        <a:pt x="1800" y="2254"/>
                      </a:lnTo>
                      <a:lnTo>
                        <a:pt x="1821" y="2264"/>
                      </a:lnTo>
                      <a:lnTo>
                        <a:pt x="1839" y="2272"/>
                      </a:lnTo>
                      <a:lnTo>
                        <a:pt x="1855" y="2279"/>
                      </a:lnTo>
                      <a:lnTo>
                        <a:pt x="1868" y="2285"/>
                      </a:lnTo>
                      <a:lnTo>
                        <a:pt x="1878" y="2288"/>
                      </a:lnTo>
                      <a:lnTo>
                        <a:pt x="1885" y="2291"/>
                      </a:lnTo>
                      <a:lnTo>
                        <a:pt x="1888" y="2290"/>
                      </a:lnTo>
                      <a:lnTo>
                        <a:pt x="1885" y="2277"/>
                      </a:lnTo>
                      <a:lnTo>
                        <a:pt x="1877" y="2244"/>
                      </a:lnTo>
                      <a:lnTo>
                        <a:pt x="1866" y="2195"/>
                      </a:lnTo>
                      <a:lnTo>
                        <a:pt x="1852" y="2140"/>
                      </a:lnTo>
                      <a:lnTo>
                        <a:pt x="1838" y="2086"/>
                      </a:lnTo>
                      <a:lnTo>
                        <a:pt x="1825" y="2037"/>
                      </a:lnTo>
                      <a:lnTo>
                        <a:pt x="1817" y="2004"/>
                      </a:lnTo>
                      <a:lnTo>
                        <a:pt x="1814" y="19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7" name="Group 23"/>
              <p:cNvGrpSpPr>
                <a:grpSpLocks/>
              </p:cNvGrpSpPr>
              <p:nvPr/>
            </p:nvGrpSpPr>
            <p:grpSpPr bwMode="auto">
              <a:xfrm rot="2160148">
                <a:off x="4233765" y="299114"/>
                <a:ext cx="766763" cy="823913"/>
                <a:chOff x="2381" y="1546"/>
                <a:chExt cx="998" cy="1189"/>
              </a:xfrm>
            </p:grpSpPr>
            <p:sp>
              <p:nvSpPr>
                <p:cNvPr id="38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 rot="712586">
                  <a:off x="2381" y="1585"/>
                  <a:ext cx="998" cy="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Freeform 25"/>
                <p:cNvSpPr>
                  <a:spLocks/>
                </p:cNvSpPr>
                <p:nvPr/>
              </p:nvSpPr>
              <p:spPr bwMode="auto">
                <a:xfrm rot="712586">
                  <a:off x="2578" y="1748"/>
                  <a:ext cx="731" cy="976"/>
                </a:xfrm>
                <a:custGeom>
                  <a:avLst/>
                  <a:gdLst/>
                  <a:ahLst/>
                  <a:cxnLst>
                    <a:cxn ang="0">
                      <a:pos x="1443" y="1861"/>
                    </a:cxn>
                    <a:cxn ang="0">
                      <a:pos x="1395" y="1715"/>
                    </a:cxn>
                    <a:cxn ang="0">
                      <a:pos x="1364" y="1636"/>
                    </a:cxn>
                    <a:cxn ang="0">
                      <a:pos x="1344" y="1611"/>
                    </a:cxn>
                    <a:cxn ang="0">
                      <a:pos x="1290" y="1543"/>
                    </a:cxn>
                    <a:cxn ang="0">
                      <a:pos x="1208" y="1442"/>
                    </a:cxn>
                    <a:cxn ang="0">
                      <a:pos x="1106" y="1314"/>
                    </a:cxn>
                    <a:cxn ang="0">
                      <a:pos x="990" y="1170"/>
                    </a:cxn>
                    <a:cxn ang="0">
                      <a:pos x="868" y="1018"/>
                    </a:cxn>
                    <a:cxn ang="0">
                      <a:pos x="746" y="866"/>
                    </a:cxn>
                    <a:cxn ang="0">
                      <a:pos x="632" y="723"/>
                    </a:cxn>
                    <a:cxn ang="0">
                      <a:pos x="533" y="598"/>
                    </a:cxn>
                    <a:cxn ang="0">
                      <a:pos x="455" y="501"/>
                    </a:cxn>
                    <a:cxn ang="0">
                      <a:pos x="401" y="431"/>
                    </a:cxn>
                    <a:cxn ang="0">
                      <a:pos x="349" y="358"/>
                    </a:cxn>
                    <a:cxn ang="0">
                      <a:pos x="302" y="278"/>
                    </a:cxn>
                    <a:cxn ang="0">
                      <a:pos x="258" y="192"/>
                    </a:cxn>
                    <a:cxn ang="0">
                      <a:pos x="221" y="100"/>
                    </a:cxn>
                    <a:cxn ang="0">
                      <a:pos x="190" y="2"/>
                    </a:cxn>
                    <a:cxn ang="0">
                      <a:pos x="178" y="11"/>
                    </a:cxn>
                    <a:cxn ang="0">
                      <a:pos x="159" y="36"/>
                    </a:cxn>
                    <a:cxn ang="0">
                      <a:pos x="140" y="50"/>
                    </a:cxn>
                    <a:cxn ang="0">
                      <a:pos x="70" y="95"/>
                    </a:cxn>
                    <a:cxn ang="0">
                      <a:pos x="6" y="143"/>
                    </a:cxn>
                    <a:cxn ang="0">
                      <a:pos x="10" y="158"/>
                    </a:cxn>
                    <a:cxn ang="0">
                      <a:pos x="55" y="196"/>
                    </a:cxn>
                    <a:cxn ang="0">
                      <a:pos x="125" y="256"/>
                    </a:cxn>
                    <a:cxn ang="0">
                      <a:pos x="206" y="331"/>
                    </a:cxn>
                    <a:cxn ang="0">
                      <a:pos x="281" y="412"/>
                    </a:cxn>
                    <a:cxn ang="0">
                      <a:pos x="327" y="471"/>
                    </a:cxn>
                    <a:cxn ang="0">
                      <a:pos x="365" y="521"/>
                    </a:cxn>
                    <a:cxn ang="0">
                      <a:pos x="433" y="611"/>
                    </a:cxn>
                    <a:cxn ang="0">
                      <a:pos x="526" y="732"/>
                    </a:cxn>
                    <a:cxn ang="0">
                      <a:pos x="637" y="875"/>
                    </a:cxn>
                    <a:cxn ang="0">
                      <a:pos x="757" y="1029"/>
                    </a:cxn>
                    <a:cxn ang="0">
                      <a:pos x="880" y="1186"/>
                    </a:cxn>
                    <a:cxn ang="0">
                      <a:pos x="998" y="1337"/>
                    </a:cxn>
                    <a:cxn ang="0">
                      <a:pos x="1107" y="1472"/>
                    </a:cxn>
                    <a:cxn ang="0">
                      <a:pos x="1198" y="1581"/>
                    </a:cxn>
                    <a:cxn ang="0">
                      <a:pos x="1262" y="1655"/>
                    </a:cxn>
                    <a:cxn ang="0">
                      <a:pos x="1288" y="1690"/>
                    </a:cxn>
                    <a:cxn ang="0">
                      <a:pos x="1326" y="1750"/>
                    </a:cxn>
                    <a:cxn ang="0">
                      <a:pos x="1376" y="1828"/>
                    </a:cxn>
                    <a:cxn ang="0">
                      <a:pos x="1426" y="1901"/>
                    </a:cxn>
                    <a:cxn ang="0">
                      <a:pos x="1458" y="1947"/>
                    </a:cxn>
                  </a:cxnLst>
                  <a:rect l="0" t="0" r="r" b="b"/>
                  <a:pathLst>
                    <a:path w="1463" h="1952">
                      <a:moveTo>
                        <a:pt x="1463" y="1951"/>
                      </a:moveTo>
                      <a:lnTo>
                        <a:pt x="1455" y="1910"/>
                      </a:lnTo>
                      <a:lnTo>
                        <a:pt x="1443" y="1861"/>
                      </a:lnTo>
                      <a:lnTo>
                        <a:pt x="1427" y="1811"/>
                      </a:lnTo>
                      <a:lnTo>
                        <a:pt x="1411" y="1761"/>
                      </a:lnTo>
                      <a:lnTo>
                        <a:pt x="1395" y="1715"/>
                      </a:lnTo>
                      <a:lnTo>
                        <a:pt x="1380" y="1677"/>
                      </a:lnTo>
                      <a:lnTo>
                        <a:pt x="1369" y="1649"/>
                      </a:lnTo>
                      <a:lnTo>
                        <a:pt x="1364" y="1636"/>
                      </a:lnTo>
                      <a:lnTo>
                        <a:pt x="1361" y="1633"/>
                      </a:lnTo>
                      <a:lnTo>
                        <a:pt x="1354" y="1624"/>
                      </a:lnTo>
                      <a:lnTo>
                        <a:pt x="1344" y="1611"/>
                      </a:lnTo>
                      <a:lnTo>
                        <a:pt x="1329" y="1593"/>
                      </a:lnTo>
                      <a:lnTo>
                        <a:pt x="1312" y="1570"/>
                      </a:lnTo>
                      <a:lnTo>
                        <a:pt x="1290" y="1543"/>
                      </a:lnTo>
                      <a:lnTo>
                        <a:pt x="1266" y="1513"/>
                      </a:lnTo>
                      <a:lnTo>
                        <a:pt x="1238" y="1479"/>
                      </a:lnTo>
                      <a:lnTo>
                        <a:pt x="1208" y="1442"/>
                      </a:lnTo>
                      <a:lnTo>
                        <a:pt x="1176" y="1402"/>
                      </a:lnTo>
                      <a:lnTo>
                        <a:pt x="1142" y="1359"/>
                      </a:lnTo>
                      <a:lnTo>
                        <a:pt x="1106" y="1314"/>
                      </a:lnTo>
                      <a:lnTo>
                        <a:pt x="1069" y="1268"/>
                      </a:lnTo>
                      <a:lnTo>
                        <a:pt x="1030" y="1220"/>
                      </a:lnTo>
                      <a:lnTo>
                        <a:pt x="990" y="1170"/>
                      </a:lnTo>
                      <a:lnTo>
                        <a:pt x="950" y="1119"/>
                      </a:lnTo>
                      <a:lnTo>
                        <a:pt x="909" y="1069"/>
                      </a:lnTo>
                      <a:lnTo>
                        <a:pt x="868" y="1018"/>
                      </a:lnTo>
                      <a:lnTo>
                        <a:pt x="827" y="966"/>
                      </a:lnTo>
                      <a:lnTo>
                        <a:pt x="786" y="915"/>
                      </a:lnTo>
                      <a:lnTo>
                        <a:pt x="746" y="866"/>
                      </a:lnTo>
                      <a:lnTo>
                        <a:pt x="707" y="816"/>
                      </a:lnTo>
                      <a:lnTo>
                        <a:pt x="669" y="769"/>
                      </a:lnTo>
                      <a:lnTo>
                        <a:pt x="632" y="723"/>
                      </a:lnTo>
                      <a:lnTo>
                        <a:pt x="598" y="679"/>
                      </a:lnTo>
                      <a:lnTo>
                        <a:pt x="564" y="638"/>
                      </a:lnTo>
                      <a:lnTo>
                        <a:pt x="533" y="598"/>
                      </a:lnTo>
                      <a:lnTo>
                        <a:pt x="504" y="563"/>
                      </a:lnTo>
                      <a:lnTo>
                        <a:pt x="478" y="529"/>
                      </a:lnTo>
                      <a:lnTo>
                        <a:pt x="455" y="501"/>
                      </a:lnTo>
                      <a:lnTo>
                        <a:pt x="434" y="475"/>
                      </a:lnTo>
                      <a:lnTo>
                        <a:pt x="418" y="454"/>
                      </a:lnTo>
                      <a:lnTo>
                        <a:pt x="401" y="431"/>
                      </a:lnTo>
                      <a:lnTo>
                        <a:pt x="382" y="407"/>
                      </a:lnTo>
                      <a:lnTo>
                        <a:pt x="366" y="383"/>
                      </a:lnTo>
                      <a:lnTo>
                        <a:pt x="349" y="358"/>
                      </a:lnTo>
                      <a:lnTo>
                        <a:pt x="333" y="332"/>
                      </a:lnTo>
                      <a:lnTo>
                        <a:pt x="317" y="305"/>
                      </a:lnTo>
                      <a:lnTo>
                        <a:pt x="302" y="278"/>
                      </a:lnTo>
                      <a:lnTo>
                        <a:pt x="287" y="249"/>
                      </a:lnTo>
                      <a:lnTo>
                        <a:pt x="272" y="221"/>
                      </a:lnTo>
                      <a:lnTo>
                        <a:pt x="258" y="192"/>
                      </a:lnTo>
                      <a:lnTo>
                        <a:pt x="245" y="162"/>
                      </a:lnTo>
                      <a:lnTo>
                        <a:pt x="233" y="131"/>
                      </a:lnTo>
                      <a:lnTo>
                        <a:pt x="221" y="100"/>
                      </a:lnTo>
                      <a:lnTo>
                        <a:pt x="209" y="67"/>
                      </a:lnTo>
                      <a:lnTo>
                        <a:pt x="199" y="35"/>
                      </a:lnTo>
                      <a:lnTo>
                        <a:pt x="190" y="2"/>
                      </a:lnTo>
                      <a:lnTo>
                        <a:pt x="188" y="0"/>
                      </a:lnTo>
                      <a:lnTo>
                        <a:pt x="184" y="4"/>
                      </a:lnTo>
                      <a:lnTo>
                        <a:pt x="178" y="11"/>
                      </a:lnTo>
                      <a:lnTo>
                        <a:pt x="171" y="19"/>
                      </a:lnTo>
                      <a:lnTo>
                        <a:pt x="166" y="28"/>
                      </a:lnTo>
                      <a:lnTo>
                        <a:pt x="159" y="36"/>
                      </a:lnTo>
                      <a:lnTo>
                        <a:pt x="153" y="42"/>
                      </a:lnTo>
                      <a:lnTo>
                        <a:pt x="150" y="45"/>
                      </a:lnTo>
                      <a:lnTo>
                        <a:pt x="140" y="50"/>
                      </a:lnTo>
                      <a:lnTo>
                        <a:pt x="122" y="62"/>
                      </a:lnTo>
                      <a:lnTo>
                        <a:pt x="98" y="76"/>
                      </a:lnTo>
                      <a:lnTo>
                        <a:pt x="70" y="95"/>
                      </a:lnTo>
                      <a:lnTo>
                        <a:pt x="44" y="113"/>
                      </a:lnTo>
                      <a:lnTo>
                        <a:pt x="21" y="131"/>
                      </a:lnTo>
                      <a:lnTo>
                        <a:pt x="6" y="143"/>
                      </a:lnTo>
                      <a:lnTo>
                        <a:pt x="0" y="150"/>
                      </a:lnTo>
                      <a:lnTo>
                        <a:pt x="2" y="153"/>
                      </a:lnTo>
                      <a:lnTo>
                        <a:pt x="10" y="158"/>
                      </a:lnTo>
                      <a:lnTo>
                        <a:pt x="22" y="168"/>
                      </a:lnTo>
                      <a:lnTo>
                        <a:pt x="37" y="180"/>
                      </a:lnTo>
                      <a:lnTo>
                        <a:pt x="55" y="196"/>
                      </a:lnTo>
                      <a:lnTo>
                        <a:pt x="77" y="214"/>
                      </a:lnTo>
                      <a:lnTo>
                        <a:pt x="100" y="234"/>
                      </a:lnTo>
                      <a:lnTo>
                        <a:pt x="125" y="256"/>
                      </a:lnTo>
                      <a:lnTo>
                        <a:pt x="152" y="280"/>
                      </a:lnTo>
                      <a:lnTo>
                        <a:pt x="178" y="306"/>
                      </a:lnTo>
                      <a:lnTo>
                        <a:pt x="206" y="331"/>
                      </a:lnTo>
                      <a:lnTo>
                        <a:pt x="233" y="359"/>
                      </a:lnTo>
                      <a:lnTo>
                        <a:pt x="258" y="385"/>
                      </a:lnTo>
                      <a:lnTo>
                        <a:pt x="281" y="412"/>
                      </a:lnTo>
                      <a:lnTo>
                        <a:pt x="303" y="438"/>
                      </a:lnTo>
                      <a:lnTo>
                        <a:pt x="322" y="465"/>
                      </a:lnTo>
                      <a:lnTo>
                        <a:pt x="327" y="471"/>
                      </a:lnTo>
                      <a:lnTo>
                        <a:pt x="335" y="483"/>
                      </a:lnTo>
                      <a:lnTo>
                        <a:pt x="348" y="499"/>
                      </a:lnTo>
                      <a:lnTo>
                        <a:pt x="365" y="521"/>
                      </a:lnTo>
                      <a:lnTo>
                        <a:pt x="385" y="548"/>
                      </a:lnTo>
                      <a:lnTo>
                        <a:pt x="408" y="578"/>
                      </a:lnTo>
                      <a:lnTo>
                        <a:pt x="433" y="611"/>
                      </a:lnTo>
                      <a:lnTo>
                        <a:pt x="462" y="649"/>
                      </a:lnTo>
                      <a:lnTo>
                        <a:pt x="493" y="690"/>
                      </a:lnTo>
                      <a:lnTo>
                        <a:pt x="526" y="732"/>
                      </a:lnTo>
                      <a:lnTo>
                        <a:pt x="562" y="778"/>
                      </a:lnTo>
                      <a:lnTo>
                        <a:pt x="599" y="825"/>
                      </a:lnTo>
                      <a:lnTo>
                        <a:pt x="637" y="875"/>
                      </a:lnTo>
                      <a:lnTo>
                        <a:pt x="676" y="926"/>
                      </a:lnTo>
                      <a:lnTo>
                        <a:pt x="716" y="976"/>
                      </a:lnTo>
                      <a:lnTo>
                        <a:pt x="757" y="1029"/>
                      </a:lnTo>
                      <a:lnTo>
                        <a:pt x="798" y="1081"/>
                      </a:lnTo>
                      <a:lnTo>
                        <a:pt x="838" y="1134"/>
                      </a:lnTo>
                      <a:lnTo>
                        <a:pt x="880" y="1186"/>
                      </a:lnTo>
                      <a:lnTo>
                        <a:pt x="920" y="1238"/>
                      </a:lnTo>
                      <a:lnTo>
                        <a:pt x="960" y="1288"/>
                      </a:lnTo>
                      <a:lnTo>
                        <a:pt x="998" y="1337"/>
                      </a:lnTo>
                      <a:lnTo>
                        <a:pt x="1036" y="1384"/>
                      </a:lnTo>
                      <a:lnTo>
                        <a:pt x="1072" y="1429"/>
                      </a:lnTo>
                      <a:lnTo>
                        <a:pt x="1107" y="1472"/>
                      </a:lnTo>
                      <a:lnTo>
                        <a:pt x="1139" y="1511"/>
                      </a:lnTo>
                      <a:lnTo>
                        <a:pt x="1170" y="1548"/>
                      </a:lnTo>
                      <a:lnTo>
                        <a:pt x="1198" y="1581"/>
                      </a:lnTo>
                      <a:lnTo>
                        <a:pt x="1222" y="1610"/>
                      </a:lnTo>
                      <a:lnTo>
                        <a:pt x="1244" y="1636"/>
                      </a:lnTo>
                      <a:lnTo>
                        <a:pt x="1262" y="1655"/>
                      </a:lnTo>
                      <a:lnTo>
                        <a:pt x="1277" y="1671"/>
                      </a:lnTo>
                      <a:lnTo>
                        <a:pt x="1281" y="1678"/>
                      </a:lnTo>
                      <a:lnTo>
                        <a:pt x="1288" y="1690"/>
                      </a:lnTo>
                      <a:lnTo>
                        <a:pt x="1298" y="1707"/>
                      </a:lnTo>
                      <a:lnTo>
                        <a:pt x="1311" y="1727"/>
                      </a:lnTo>
                      <a:lnTo>
                        <a:pt x="1326" y="1750"/>
                      </a:lnTo>
                      <a:lnTo>
                        <a:pt x="1342" y="1775"/>
                      </a:lnTo>
                      <a:lnTo>
                        <a:pt x="1359" y="1801"/>
                      </a:lnTo>
                      <a:lnTo>
                        <a:pt x="1376" y="1828"/>
                      </a:lnTo>
                      <a:lnTo>
                        <a:pt x="1393" y="1853"/>
                      </a:lnTo>
                      <a:lnTo>
                        <a:pt x="1410" y="1879"/>
                      </a:lnTo>
                      <a:lnTo>
                        <a:pt x="1426" y="1901"/>
                      </a:lnTo>
                      <a:lnTo>
                        <a:pt x="1438" y="1920"/>
                      </a:lnTo>
                      <a:lnTo>
                        <a:pt x="1450" y="1936"/>
                      </a:lnTo>
                      <a:lnTo>
                        <a:pt x="1458" y="1947"/>
                      </a:lnTo>
                      <a:lnTo>
                        <a:pt x="1463" y="1952"/>
                      </a:lnTo>
                      <a:lnTo>
                        <a:pt x="1463" y="195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Freeform 26"/>
                <p:cNvSpPr>
                  <a:spLocks/>
                </p:cNvSpPr>
                <p:nvPr/>
              </p:nvSpPr>
              <p:spPr bwMode="auto">
                <a:xfrm rot="712586">
                  <a:off x="2537" y="1546"/>
                  <a:ext cx="256" cy="217"/>
                </a:xfrm>
                <a:custGeom>
                  <a:avLst/>
                  <a:gdLst/>
                  <a:ahLst/>
                  <a:cxnLst>
                    <a:cxn ang="0">
                      <a:pos x="510" y="21"/>
                    </a:cxn>
                    <a:cxn ang="0">
                      <a:pos x="496" y="16"/>
                    </a:cxn>
                    <a:cxn ang="0">
                      <a:pos x="478" y="13"/>
                    </a:cxn>
                    <a:cxn ang="0">
                      <a:pos x="463" y="9"/>
                    </a:cxn>
                    <a:cxn ang="0">
                      <a:pos x="401" y="1"/>
                    </a:cxn>
                    <a:cxn ang="0">
                      <a:pos x="370" y="1"/>
                    </a:cxn>
                    <a:cxn ang="0">
                      <a:pos x="336" y="9"/>
                    </a:cxn>
                    <a:cxn ang="0">
                      <a:pos x="303" y="22"/>
                    </a:cxn>
                    <a:cxn ang="0">
                      <a:pos x="270" y="39"/>
                    </a:cxn>
                    <a:cxn ang="0">
                      <a:pos x="237" y="60"/>
                    </a:cxn>
                    <a:cxn ang="0">
                      <a:pos x="207" y="82"/>
                    </a:cxn>
                    <a:cxn ang="0">
                      <a:pos x="180" y="104"/>
                    </a:cxn>
                    <a:cxn ang="0">
                      <a:pos x="156" y="125"/>
                    </a:cxn>
                    <a:cxn ang="0">
                      <a:pos x="134" y="146"/>
                    </a:cxn>
                    <a:cxn ang="0">
                      <a:pos x="91" y="191"/>
                    </a:cxn>
                    <a:cxn ang="0">
                      <a:pos x="51" y="239"/>
                    </a:cxn>
                    <a:cxn ang="0">
                      <a:pos x="33" y="262"/>
                    </a:cxn>
                    <a:cxn ang="0">
                      <a:pos x="61" y="249"/>
                    </a:cxn>
                    <a:cxn ang="0">
                      <a:pos x="119" y="218"/>
                    </a:cxn>
                    <a:cxn ang="0">
                      <a:pos x="176" y="184"/>
                    </a:cxn>
                    <a:cxn ang="0">
                      <a:pos x="204" y="167"/>
                    </a:cxn>
                    <a:cxn ang="0">
                      <a:pos x="228" y="157"/>
                    </a:cxn>
                    <a:cxn ang="0">
                      <a:pos x="256" y="142"/>
                    </a:cxn>
                    <a:cxn ang="0">
                      <a:pos x="287" y="127"/>
                    </a:cxn>
                    <a:cxn ang="0">
                      <a:pos x="317" y="111"/>
                    </a:cxn>
                    <a:cxn ang="0">
                      <a:pos x="346" y="96"/>
                    </a:cxn>
                    <a:cxn ang="0">
                      <a:pos x="370" y="85"/>
                    </a:cxn>
                    <a:cxn ang="0">
                      <a:pos x="387" y="80"/>
                    </a:cxn>
                    <a:cxn ang="0">
                      <a:pos x="395" y="82"/>
                    </a:cxn>
                    <a:cxn ang="0">
                      <a:pos x="384" y="100"/>
                    </a:cxn>
                    <a:cxn ang="0">
                      <a:pos x="372" y="118"/>
                    </a:cxn>
                    <a:cxn ang="0">
                      <a:pos x="359" y="135"/>
                    </a:cxn>
                    <a:cxn ang="0">
                      <a:pos x="344" y="151"/>
                    </a:cxn>
                    <a:cxn ang="0">
                      <a:pos x="308" y="183"/>
                    </a:cxn>
                    <a:cxn ang="0">
                      <a:pos x="258" y="225"/>
                    </a:cxn>
                    <a:cxn ang="0">
                      <a:pos x="200" y="270"/>
                    </a:cxn>
                    <a:cxn ang="0">
                      <a:pos x="141" y="315"/>
                    </a:cxn>
                    <a:cxn ang="0">
                      <a:pos x="85" y="358"/>
                    </a:cxn>
                    <a:cxn ang="0">
                      <a:pos x="39" y="394"/>
                    </a:cxn>
                    <a:cxn ang="0">
                      <a:pos x="9" y="421"/>
                    </a:cxn>
                    <a:cxn ang="0">
                      <a:pos x="0" y="433"/>
                    </a:cxn>
                    <a:cxn ang="0">
                      <a:pos x="21" y="435"/>
                    </a:cxn>
                    <a:cxn ang="0">
                      <a:pos x="58" y="423"/>
                    </a:cxn>
                    <a:cxn ang="0">
                      <a:pos x="96" y="408"/>
                    </a:cxn>
                    <a:cxn ang="0">
                      <a:pos x="118" y="397"/>
                    </a:cxn>
                    <a:cxn ang="0">
                      <a:pos x="165" y="372"/>
                    </a:cxn>
                    <a:cxn ang="0">
                      <a:pos x="213" y="346"/>
                    </a:cxn>
                    <a:cxn ang="0">
                      <a:pos x="261" y="316"/>
                    </a:cxn>
                    <a:cxn ang="0">
                      <a:pos x="309" y="284"/>
                    </a:cxn>
                    <a:cxn ang="0">
                      <a:pos x="352" y="249"/>
                    </a:cxn>
                    <a:cxn ang="0">
                      <a:pos x="393" y="210"/>
                    </a:cxn>
                    <a:cxn ang="0">
                      <a:pos x="426" y="168"/>
                    </a:cxn>
                    <a:cxn ang="0">
                      <a:pos x="454" y="122"/>
                    </a:cxn>
                  </a:cxnLst>
                  <a:rect l="0" t="0" r="r" b="b"/>
                  <a:pathLst>
                    <a:path w="513" h="436">
                      <a:moveTo>
                        <a:pt x="513" y="23"/>
                      </a:moveTo>
                      <a:lnTo>
                        <a:pt x="510" y="21"/>
                      </a:lnTo>
                      <a:lnTo>
                        <a:pt x="504" y="19"/>
                      </a:lnTo>
                      <a:lnTo>
                        <a:pt x="496" y="16"/>
                      </a:lnTo>
                      <a:lnTo>
                        <a:pt x="487" y="14"/>
                      </a:lnTo>
                      <a:lnTo>
                        <a:pt x="478" y="13"/>
                      </a:lnTo>
                      <a:lnTo>
                        <a:pt x="470" y="10"/>
                      </a:lnTo>
                      <a:lnTo>
                        <a:pt x="463" y="9"/>
                      </a:lnTo>
                      <a:lnTo>
                        <a:pt x="460" y="7"/>
                      </a:lnTo>
                      <a:lnTo>
                        <a:pt x="401" y="1"/>
                      </a:lnTo>
                      <a:lnTo>
                        <a:pt x="386" y="0"/>
                      </a:lnTo>
                      <a:lnTo>
                        <a:pt x="370" y="1"/>
                      </a:lnTo>
                      <a:lnTo>
                        <a:pt x="354" y="5"/>
                      </a:lnTo>
                      <a:lnTo>
                        <a:pt x="336" y="9"/>
                      </a:lnTo>
                      <a:lnTo>
                        <a:pt x="320" y="15"/>
                      </a:lnTo>
                      <a:lnTo>
                        <a:pt x="303" y="22"/>
                      </a:lnTo>
                      <a:lnTo>
                        <a:pt x="286" y="30"/>
                      </a:lnTo>
                      <a:lnTo>
                        <a:pt x="270" y="39"/>
                      </a:lnTo>
                      <a:lnTo>
                        <a:pt x="253" y="50"/>
                      </a:lnTo>
                      <a:lnTo>
                        <a:pt x="237" y="60"/>
                      </a:lnTo>
                      <a:lnTo>
                        <a:pt x="221" y="70"/>
                      </a:lnTo>
                      <a:lnTo>
                        <a:pt x="207" y="82"/>
                      </a:lnTo>
                      <a:lnTo>
                        <a:pt x="192" y="92"/>
                      </a:lnTo>
                      <a:lnTo>
                        <a:pt x="180" y="104"/>
                      </a:lnTo>
                      <a:lnTo>
                        <a:pt x="167" y="114"/>
                      </a:lnTo>
                      <a:lnTo>
                        <a:pt x="156" y="125"/>
                      </a:lnTo>
                      <a:lnTo>
                        <a:pt x="149" y="130"/>
                      </a:lnTo>
                      <a:lnTo>
                        <a:pt x="134" y="146"/>
                      </a:lnTo>
                      <a:lnTo>
                        <a:pt x="114" y="167"/>
                      </a:lnTo>
                      <a:lnTo>
                        <a:pt x="91" y="191"/>
                      </a:lnTo>
                      <a:lnTo>
                        <a:pt x="69" y="217"/>
                      </a:lnTo>
                      <a:lnTo>
                        <a:pt x="51" y="239"/>
                      </a:lnTo>
                      <a:lnTo>
                        <a:pt x="38" y="255"/>
                      </a:lnTo>
                      <a:lnTo>
                        <a:pt x="33" y="262"/>
                      </a:lnTo>
                      <a:lnTo>
                        <a:pt x="41" y="259"/>
                      </a:lnTo>
                      <a:lnTo>
                        <a:pt x="61" y="249"/>
                      </a:lnTo>
                      <a:lnTo>
                        <a:pt x="88" y="235"/>
                      </a:lnTo>
                      <a:lnTo>
                        <a:pt x="119" y="218"/>
                      </a:lnTo>
                      <a:lnTo>
                        <a:pt x="149" y="199"/>
                      </a:lnTo>
                      <a:lnTo>
                        <a:pt x="176" y="184"/>
                      </a:lnTo>
                      <a:lnTo>
                        <a:pt x="196" y="173"/>
                      </a:lnTo>
                      <a:lnTo>
                        <a:pt x="204" y="167"/>
                      </a:lnTo>
                      <a:lnTo>
                        <a:pt x="215" y="163"/>
                      </a:lnTo>
                      <a:lnTo>
                        <a:pt x="228" y="157"/>
                      </a:lnTo>
                      <a:lnTo>
                        <a:pt x="242" y="150"/>
                      </a:lnTo>
                      <a:lnTo>
                        <a:pt x="256" y="142"/>
                      </a:lnTo>
                      <a:lnTo>
                        <a:pt x="272" y="135"/>
                      </a:lnTo>
                      <a:lnTo>
                        <a:pt x="287" y="127"/>
                      </a:lnTo>
                      <a:lnTo>
                        <a:pt x="302" y="118"/>
                      </a:lnTo>
                      <a:lnTo>
                        <a:pt x="317" y="111"/>
                      </a:lnTo>
                      <a:lnTo>
                        <a:pt x="332" y="103"/>
                      </a:lnTo>
                      <a:lnTo>
                        <a:pt x="346" y="96"/>
                      </a:lnTo>
                      <a:lnTo>
                        <a:pt x="358" y="90"/>
                      </a:lnTo>
                      <a:lnTo>
                        <a:pt x="370" y="85"/>
                      </a:lnTo>
                      <a:lnTo>
                        <a:pt x="379" y="82"/>
                      </a:lnTo>
                      <a:lnTo>
                        <a:pt x="387" y="80"/>
                      </a:lnTo>
                      <a:lnTo>
                        <a:pt x="392" y="80"/>
                      </a:lnTo>
                      <a:lnTo>
                        <a:pt x="395" y="82"/>
                      </a:lnTo>
                      <a:lnTo>
                        <a:pt x="389" y="91"/>
                      </a:lnTo>
                      <a:lnTo>
                        <a:pt x="384" y="100"/>
                      </a:lnTo>
                      <a:lnTo>
                        <a:pt x="378" y="110"/>
                      </a:lnTo>
                      <a:lnTo>
                        <a:pt x="372" y="118"/>
                      </a:lnTo>
                      <a:lnTo>
                        <a:pt x="366" y="127"/>
                      </a:lnTo>
                      <a:lnTo>
                        <a:pt x="359" y="135"/>
                      </a:lnTo>
                      <a:lnTo>
                        <a:pt x="352" y="143"/>
                      </a:lnTo>
                      <a:lnTo>
                        <a:pt x="344" y="151"/>
                      </a:lnTo>
                      <a:lnTo>
                        <a:pt x="328" y="166"/>
                      </a:lnTo>
                      <a:lnTo>
                        <a:pt x="308" y="183"/>
                      </a:lnTo>
                      <a:lnTo>
                        <a:pt x="285" y="203"/>
                      </a:lnTo>
                      <a:lnTo>
                        <a:pt x="258" y="225"/>
                      </a:lnTo>
                      <a:lnTo>
                        <a:pt x="229" y="247"/>
                      </a:lnTo>
                      <a:lnTo>
                        <a:pt x="200" y="270"/>
                      </a:lnTo>
                      <a:lnTo>
                        <a:pt x="170" y="293"/>
                      </a:lnTo>
                      <a:lnTo>
                        <a:pt x="141" y="315"/>
                      </a:lnTo>
                      <a:lnTo>
                        <a:pt x="112" y="337"/>
                      </a:lnTo>
                      <a:lnTo>
                        <a:pt x="85" y="358"/>
                      </a:lnTo>
                      <a:lnTo>
                        <a:pt x="61" y="377"/>
                      </a:lnTo>
                      <a:lnTo>
                        <a:pt x="39" y="394"/>
                      </a:lnTo>
                      <a:lnTo>
                        <a:pt x="22" y="409"/>
                      </a:lnTo>
                      <a:lnTo>
                        <a:pt x="9" y="421"/>
                      </a:lnTo>
                      <a:lnTo>
                        <a:pt x="1" y="429"/>
                      </a:lnTo>
                      <a:lnTo>
                        <a:pt x="0" y="433"/>
                      </a:lnTo>
                      <a:lnTo>
                        <a:pt x="8" y="436"/>
                      </a:lnTo>
                      <a:lnTo>
                        <a:pt x="21" y="435"/>
                      </a:lnTo>
                      <a:lnTo>
                        <a:pt x="38" y="430"/>
                      </a:lnTo>
                      <a:lnTo>
                        <a:pt x="58" y="423"/>
                      </a:lnTo>
                      <a:lnTo>
                        <a:pt x="77" y="416"/>
                      </a:lnTo>
                      <a:lnTo>
                        <a:pt x="96" y="408"/>
                      </a:lnTo>
                      <a:lnTo>
                        <a:pt x="109" y="401"/>
                      </a:lnTo>
                      <a:lnTo>
                        <a:pt x="118" y="397"/>
                      </a:lnTo>
                      <a:lnTo>
                        <a:pt x="141" y="385"/>
                      </a:lnTo>
                      <a:lnTo>
                        <a:pt x="165" y="372"/>
                      </a:lnTo>
                      <a:lnTo>
                        <a:pt x="189" y="360"/>
                      </a:lnTo>
                      <a:lnTo>
                        <a:pt x="213" y="346"/>
                      </a:lnTo>
                      <a:lnTo>
                        <a:pt x="237" y="331"/>
                      </a:lnTo>
                      <a:lnTo>
                        <a:pt x="261" y="316"/>
                      </a:lnTo>
                      <a:lnTo>
                        <a:pt x="285" y="301"/>
                      </a:lnTo>
                      <a:lnTo>
                        <a:pt x="309" y="284"/>
                      </a:lnTo>
                      <a:lnTo>
                        <a:pt x="331" y="266"/>
                      </a:lnTo>
                      <a:lnTo>
                        <a:pt x="352" y="249"/>
                      </a:lnTo>
                      <a:lnTo>
                        <a:pt x="373" y="229"/>
                      </a:lnTo>
                      <a:lnTo>
                        <a:pt x="393" y="210"/>
                      </a:lnTo>
                      <a:lnTo>
                        <a:pt x="410" y="189"/>
                      </a:lnTo>
                      <a:lnTo>
                        <a:pt x="426" y="168"/>
                      </a:lnTo>
                      <a:lnTo>
                        <a:pt x="441" y="145"/>
                      </a:lnTo>
                      <a:lnTo>
                        <a:pt x="454" y="122"/>
                      </a:lnTo>
                      <a:lnTo>
                        <a:pt x="513" y="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27"/>
                <p:cNvSpPr>
                  <a:spLocks/>
                </p:cNvSpPr>
                <p:nvPr/>
              </p:nvSpPr>
              <p:spPr bwMode="auto">
                <a:xfrm rot="712586">
                  <a:off x="2564" y="1591"/>
                  <a:ext cx="236" cy="229"/>
                </a:xfrm>
                <a:custGeom>
                  <a:avLst/>
                  <a:gdLst/>
                  <a:ahLst/>
                  <a:cxnLst>
                    <a:cxn ang="0">
                      <a:pos x="405" y="40"/>
                    </a:cxn>
                    <a:cxn ang="0">
                      <a:pos x="368" y="104"/>
                    </a:cxn>
                    <a:cxn ang="0">
                      <a:pos x="330" y="161"/>
                    </a:cxn>
                    <a:cxn ang="0">
                      <a:pos x="287" y="219"/>
                    </a:cxn>
                    <a:cxn ang="0">
                      <a:pos x="257" y="252"/>
                    </a:cxn>
                    <a:cxn ang="0">
                      <a:pos x="233" y="271"/>
                    </a:cxn>
                    <a:cxn ang="0">
                      <a:pos x="195" y="300"/>
                    </a:cxn>
                    <a:cxn ang="0">
                      <a:pos x="148" y="334"/>
                    </a:cxn>
                    <a:cxn ang="0">
                      <a:pos x="99" y="371"/>
                    </a:cxn>
                    <a:cxn ang="0">
                      <a:pos x="54" y="407"/>
                    </a:cxn>
                    <a:cxn ang="0">
                      <a:pos x="19" y="436"/>
                    </a:cxn>
                    <a:cxn ang="0">
                      <a:pos x="1" y="454"/>
                    </a:cxn>
                    <a:cxn ang="0">
                      <a:pos x="3" y="458"/>
                    </a:cxn>
                    <a:cxn ang="0">
                      <a:pos x="23" y="451"/>
                    </a:cxn>
                    <a:cxn ang="0">
                      <a:pos x="53" y="434"/>
                    </a:cxn>
                    <a:cxn ang="0">
                      <a:pos x="90" y="414"/>
                    </a:cxn>
                    <a:cxn ang="0">
                      <a:pos x="129" y="391"/>
                    </a:cxn>
                    <a:cxn ang="0">
                      <a:pos x="166" y="369"/>
                    </a:cxn>
                    <a:cxn ang="0">
                      <a:pos x="196" y="350"/>
                    </a:cxn>
                    <a:cxn ang="0">
                      <a:pos x="215" y="338"/>
                    </a:cxn>
                    <a:cxn ang="0">
                      <a:pos x="235" y="320"/>
                    </a:cxn>
                    <a:cxn ang="0">
                      <a:pos x="272" y="292"/>
                    </a:cxn>
                    <a:cxn ang="0">
                      <a:pos x="312" y="262"/>
                    </a:cxn>
                    <a:cxn ang="0">
                      <a:pos x="352" y="232"/>
                    </a:cxn>
                    <a:cxn ang="0">
                      <a:pos x="390" y="198"/>
                    </a:cxn>
                    <a:cxn ang="0">
                      <a:pos x="424" y="164"/>
                    </a:cxn>
                    <a:cxn ang="0">
                      <a:pos x="450" y="126"/>
                    </a:cxn>
                    <a:cxn ang="0">
                      <a:pos x="466" y="85"/>
                    </a:cxn>
                    <a:cxn ang="0">
                      <a:pos x="470" y="60"/>
                    </a:cxn>
                    <a:cxn ang="0">
                      <a:pos x="463" y="42"/>
                    </a:cxn>
                    <a:cxn ang="0">
                      <a:pos x="450" y="20"/>
                    </a:cxn>
                    <a:cxn ang="0">
                      <a:pos x="440" y="4"/>
                    </a:cxn>
                    <a:cxn ang="0">
                      <a:pos x="433" y="0"/>
                    </a:cxn>
                    <a:cxn ang="0">
                      <a:pos x="427" y="2"/>
                    </a:cxn>
                    <a:cxn ang="0">
                      <a:pos x="425" y="6"/>
                    </a:cxn>
                  </a:cxnLst>
                  <a:rect l="0" t="0" r="r" b="b"/>
                  <a:pathLst>
                    <a:path w="471" h="458">
                      <a:moveTo>
                        <a:pt x="425" y="6"/>
                      </a:moveTo>
                      <a:lnTo>
                        <a:pt x="405" y="40"/>
                      </a:lnTo>
                      <a:lnTo>
                        <a:pt x="386" y="73"/>
                      </a:lnTo>
                      <a:lnTo>
                        <a:pt x="368" y="104"/>
                      </a:lnTo>
                      <a:lnTo>
                        <a:pt x="350" y="133"/>
                      </a:lnTo>
                      <a:lnTo>
                        <a:pt x="330" y="161"/>
                      </a:lnTo>
                      <a:lnTo>
                        <a:pt x="310" y="189"/>
                      </a:lnTo>
                      <a:lnTo>
                        <a:pt x="287" y="219"/>
                      </a:lnTo>
                      <a:lnTo>
                        <a:pt x="261" y="249"/>
                      </a:lnTo>
                      <a:lnTo>
                        <a:pt x="257" y="252"/>
                      </a:lnTo>
                      <a:lnTo>
                        <a:pt x="248" y="260"/>
                      </a:lnTo>
                      <a:lnTo>
                        <a:pt x="233" y="271"/>
                      </a:lnTo>
                      <a:lnTo>
                        <a:pt x="215" y="284"/>
                      </a:lnTo>
                      <a:lnTo>
                        <a:pt x="195" y="300"/>
                      </a:lnTo>
                      <a:lnTo>
                        <a:pt x="173" y="316"/>
                      </a:lnTo>
                      <a:lnTo>
                        <a:pt x="148" y="334"/>
                      </a:lnTo>
                      <a:lnTo>
                        <a:pt x="124" y="353"/>
                      </a:lnTo>
                      <a:lnTo>
                        <a:pt x="99" y="371"/>
                      </a:lnTo>
                      <a:lnTo>
                        <a:pt x="76" y="390"/>
                      </a:lnTo>
                      <a:lnTo>
                        <a:pt x="54" y="407"/>
                      </a:lnTo>
                      <a:lnTo>
                        <a:pt x="36" y="422"/>
                      </a:lnTo>
                      <a:lnTo>
                        <a:pt x="19" y="436"/>
                      </a:lnTo>
                      <a:lnTo>
                        <a:pt x="8" y="446"/>
                      </a:lnTo>
                      <a:lnTo>
                        <a:pt x="1" y="454"/>
                      </a:lnTo>
                      <a:lnTo>
                        <a:pt x="0" y="458"/>
                      </a:lnTo>
                      <a:lnTo>
                        <a:pt x="3" y="458"/>
                      </a:lnTo>
                      <a:lnTo>
                        <a:pt x="11" y="455"/>
                      </a:lnTo>
                      <a:lnTo>
                        <a:pt x="23" y="451"/>
                      </a:lnTo>
                      <a:lnTo>
                        <a:pt x="37" y="444"/>
                      </a:lnTo>
                      <a:lnTo>
                        <a:pt x="53" y="434"/>
                      </a:lnTo>
                      <a:lnTo>
                        <a:pt x="71" y="425"/>
                      </a:lnTo>
                      <a:lnTo>
                        <a:pt x="90" y="414"/>
                      </a:lnTo>
                      <a:lnTo>
                        <a:pt x="109" y="402"/>
                      </a:lnTo>
                      <a:lnTo>
                        <a:pt x="129" y="391"/>
                      </a:lnTo>
                      <a:lnTo>
                        <a:pt x="147" y="379"/>
                      </a:lnTo>
                      <a:lnTo>
                        <a:pt x="166" y="369"/>
                      </a:lnTo>
                      <a:lnTo>
                        <a:pt x="182" y="358"/>
                      </a:lnTo>
                      <a:lnTo>
                        <a:pt x="196" y="350"/>
                      </a:lnTo>
                      <a:lnTo>
                        <a:pt x="207" y="342"/>
                      </a:lnTo>
                      <a:lnTo>
                        <a:pt x="215" y="338"/>
                      </a:lnTo>
                      <a:lnTo>
                        <a:pt x="219" y="334"/>
                      </a:lnTo>
                      <a:lnTo>
                        <a:pt x="235" y="320"/>
                      </a:lnTo>
                      <a:lnTo>
                        <a:pt x="253" y="305"/>
                      </a:lnTo>
                      <a:lnTo>
                        <a:pt x="272" y="292"/>
                      </a:lnTo>
                      <a:lnTo>
                        <a:pt x="291" y="277"/>
                      </a:lnTo>
                      <a:lnTo>
                        <a:pt x="312" y="262"/>
                      </a:lnTo>
                      <a:lnTo>
                        <a:pt x="332" y="247"/>
                      </a:lnTo>
                      <a:lnTo>
                        <a:pt x="352" y="232"/>
                      </a:lnTo>
                      <a:lnTo>
                        <a:pt x="371" y="216"/>
                      </a:lnTo>
                      <a:lnTo>
                        <a:pt x="390" y="198"/>
                      </a:lnTo>
                      <a:lnTo>
                        <a:pt x="408" y="181"/>
                      </a:lnTo>
                      <a:lnTo>
                        <a:pt x="424" y="164"/>
                      </a:lnTo>
                      <a:lnTo>
                        <a:pt x="438" y="145"/>
                      </a:lnTo>
                      <a:lnTo>
                        <a:pt x="450" y="126"/>
                      </a:lnTo>
                      <a:lnTo>
                        <a:pt x="459" y="106"/>
                      </a:lnTo>
                      <a:lnTo>
                        <a:pt x="466" y="85"/>
                      </a:lnTo>
                      <a:lnTo>
                        <a:pt x="471" y="63"/>
                      </a:lnTo>
                      <a:lnTo>
                        <a:pt x="470" y="60"/>
                      </a:lnTo>
                      <a:lnTo>
                        <a:pt x="468" y="52"/>
                      </a:lnTo>
                      <a:lnTo>
                        <a:pt x="463" y="42"/>
                      </a:lnTo>
                      <a:lnTo>
                        <a:pt x="457" y="31"/>
                      </a:lnTo>
                      <a:lnTo>
                        <a:pt x="450" y="20"/>
                      </a:lnTo>
                      <a:lnTo>
                        <a:pt x="446" y="10"/>
                      </a:lnTo>
                      <a:lnTo>
                        <a:pt x="440" y="4"/>
                      </a:lnTo>
                      <a:lnTo>
                        <a:pt x="438" y="0"/>
                      </a:lnTo>
                      <a:lnTo>
                        <a:pt x="433" y="0"/>
                      </a:lnTo>
                      <a:lnTo>
                        <a:pt x="429" y="1"/>
                      </a:lnTo>
                      <a:lnTo>
                        <a:pt x="427" y="2"/>
                      </a:lnTo>
                      <a:lnTo>
                        <a:pt x="425" y="6"/>
                      </a:lnTo>
                      <a:lnTo>
                        <a:pt x="425" y="6"/>
                      </a:lnTo>
                      <a:close/>
                    </a:path>
                  </a:pathLst>
                </a:custGeom>
                <a:solidFill>
                  <a:srgbClr val="FFF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28"/>
                <p:cNvSpPr>
                  <a:spLocks/>
                </p:cNvSpPr>
                <p:nvPr/>
              </p:nvSpPr>
              <p:spPr bwMode="auto">
                <a:xfrm rot="712586">
                  <a:off x="2431" y="1560"/>
                  <a:ext cx="944" cy="1145"/>
                </a:xfrm>
                <a:custGeom>
                  <a:avLst/>
                  <a:gdLst/>
                  <a:ahLst/>
                  <a:cxnLst>
                    <a:cxn ang="0">
                      <a:pos x="1529" y="1633"/>
                    </a:cxn>
                    <a:cxn ang="0">
                      <a:pos x="1058" y="1039"/>
                    </a:cxn>
                    <a:cxn ang="0">
                      <a:pos x="684" y="554"/>
                    </a:cxn>
                    <a:cxn ang="0">
                      <a:pos x="616" y="247"/>
                    </a:cxn>
                    <a:cxn ang="0">
                      <a:pos x="614" y="63"/>
                    </a:cxn>
                    <a:cxn ang="0">
                      <a:pos x="518" y="2"/>
                    </a:cxn>
                    <a:cxn ang="0">
                      <a:pos x="352" y="41"/>
                    </a:cxn>
                    <a:cxn ang="0">
                      <a:pos x="183" y="144"/>
                    </a:cxn>
                    <a:cxn ang="0">
                      <a:pos x="109" y="346"/>
                    </a:cxn>
                    <a:cxn ang="0">
                      <a:pos x="289" y="156"/>
                    </a:cxn>
                    <a:cxn ang="0">
                      <a:pos x="471" y="61"/>
                    </a:cxn>
                    <a:cxn ang="0">
                      <a:pos x="546" y="108"/>
                    </a:cxn>
                    <a:cxn ang="0">
                      <a:pos x="360" y="287"/>
                    </a:cxn>
                    <a:cxn ang="0">
                      <a:pos x="121" y="444"/>
                    </a:cxn>
                    <a:cxn ang="0">
                      <a:pos x="92" y="387"/>
                    </a:cxn>
                    <a:cxn ang="0">
                      <a:pos x="117" y="515"/>
                    </a:cxn>
                    <a:cxn ang="0">
                      <a:pos x="200" y="470"/>
                    </a:cxn>
                    <a:cxn ang="0">
                      <a:pos x="377" y="347"/>
                    </a:cxn>
                    <a:cxn ang="0">
                      <a:pos x="533" y="197"/>
                    </a:cxn>
                    <a:cxn ang="0">
                      <a:pos x="563" y="226"/>
                    </a:cxn>
                    <a:cxn ang="0">
                      <a:pos x="365" y="419"/>
                    </a:cxn>
                    <a:cxn ang="0">
                      <a:pos x="136" y="539"/>
                    </a:cxn>
                    <a:cxn ang="0">
                      <a:pos x="226" y="581"/>
                    </a:cxn>
                    <a:cxn ang="0">
                      <a:pos x="374" y="630"/>
                    </a:cxn>
                    <a:cxn ang="0">
                      <a:pos x="492" y="729"/>
                    </a:cxn>
                    <a:cxn ang="0">
                      <a:pos x="603" y="765"/>
                    </a:cxn>
                    <a:cxn ang="0">
                      <a:pos x="633" y="733"/>
                    </a:cxn>
                    <a:cxn ang="0">
                      <a:pos x="608" y="719"/>
                    </a:cxn>
                    <a:cxn ang="0">
                      <a:pos x="539" y="687"/>
                    </a:cxn>
                    <a:cxn ang="0">
                      <a:pos x="578" y="666"/>
                    </a:cxn>
                    <a:cxn ang="0">
                      <a:pos x="540" y="650"/>
                    </a:cxn>
                    <a:cxn ang="0">
                      <a:pos x="470" y="619"/>
                    </a:cxn>
                    <a:cxn ang="0">
                      <a:pos x="518" y="602"/>
                    </a:cxn>
                    <a:cxn ang="0">
                      <a:pos x="465" y="587"/>
                    </a:cxn>
                    <a:cxn ang="0">
                      <a:pos x="381" y="553"/>
                    </a:cxn>
                    <a:cxn ang="0">
                      <a:pos x="375" y="500"/>
                    </a:cxn>
                    <a:cxn ang="0">
                      <a:pos x="541" y="356"/>
                    </a:cxn>
                    <a:cxn ang="0">
                      <a:pos x="565" y="498"/>
                    </a:cxn>
                    <a:cxn ang="0">
                      <a:pos x="564" y="569"/>
                    </a:cxn>
                    <a:cxn ang="0">
                      <a:pos x="602" y="621"/>
                    </a:cxn>
                    <a:cxn ang="0">
                      <a:pos x="623" y="620"/>
                    </a:cxn>
                    <a:cxn ang="0">
                      <a:pos x="655" y="713"/>
                    </a:cxn>
                    <a:cxn ang="0">
                      <a:pos x="684" y="669"/>
                    </a:cxn>
                    <a:cxn ang="0">
                      <a:pos x="830" y="847"/>
                    </a:cxn>
                    <a:cxn ang="0">
                      <a:pos x="1050" y="1119"/>
                    </a:cxn>
                    <a:cxn ang="0">
                      <a:pos x="1330" y="1473"/>
                    </a:cxn>
                    <a:cxn ang="0">
                      <a:pos x="1604" y="1831"/>
                    </a:cxn>
                    <a:cxn ang="0">
                      <a:pos x="1608" y="2022"/>
                    </a:cxn>
                    <a:cxn ang="0">
                      <a:pos x="1331" y="1719"/>
                    </a:cxn>
                    <a:cxn ang="0">
                      <a:pos x="1049" y="1356"/>
                    </a:cxn>
                    <a:cxn ang="0">
                      <a:pos x="772" y="994"/>
                    </a:cxn>
                    <a:cxn ang="0">
                      <a:pos x="641" y="816"/>
                    </a:cxn>
                    <a:cxn ang="0">
                      <a:pos x="715" y="1030"/>
                    </a:cxn>
                    <a:cxn ang="0">
                      <a:pos x="1122" y="1569"/>
                    </a:cxn>
                    <a:cxn ang="0">
                      <a:pos x="1494" y="2040"/>
                    </a:cxn>
                    <a:cxn ang="0">
                      <a:pos x="1675" y="2110"/>
                    </a:cxn>
                    <a:cxn ang="0">
                      <a:pos x="1673" y="2030"/>
                    </a:cxn>
                    <a:cxn ang="0">
                      <a:pos x="1813" y="2207"/>
                    </a:cxn>
                    <a:cxn ang="0">
                      <a:pos x="1633" y="2171"/>
                    </a:cxn>
                    <a:cxn ang="0">
                      <a:pos x="1855" y="2279"/>
                    </a:cxn>
                    <a:cxn ang="0">
                      <a:pos x="1817" y="2004"/>
                    </a:cxn>
                  </a:cxnLst>
                  <a:rect l="0" t="0" r="r" b="b"/>
                  <a:pathLst>
                    <a:path w="1888" h="2291">
                      <a:moveTo>
                        <a:pt x="1814" y="1991"/>
                      </a:moveTo>
                      <a:lnTo>
                        <a:pt x="1798" y="1970"/>
                      </a:lnTo>
                      <a:lnTo>
                        <a:pt x="1778" y="1946"/>
                      </a:lnTo>
                      <a:lnTo>
                        <a:pt x="1756" y="1917"/>
                      </a:lnTo>
                      <a:lnTo>
                        <a:pt x="1730" y="1885"/>
                      </a:lnTo>
                      <a:lnTo>
                        <a:pt x="1702" y="1849"/>
                      </a:lnTo>
                      <a:lnTo>
                        <a:pt x="1672" y="1811"/>
                      </a:lnTo>
                      <a:lnTo>
                        <a:pt x="1639" y="1770"/>
                      </a:lnTo>
                      <a:lnTo>
                        <a:pt x="1604" y="1727"/>
                      </a:lnTo>
                      <a:lnTo>
                        <a:pt x="1567" y="1681"/>
                      </a:lnTo>
                      <a:lnTo>
                        <a:pt x="1529" y="1633"/>
                      </a:lnTo>
                      <a:lnTo>
                        <a:pt x="1489" y="1583"/>
                      </a:lnTo>
                      <a:lnTo>
                        <a:pt x="1449" y="1531"/>
                      </a:lnTo>
                      <a:lnTo>
                        <a:pt x="1406" y="1478"/>
                      </a:lnTo>
                      <a:lnTo>
                        <a:pt x="1364" y="1425"/>
                      </a:lnTo>
                      <a:lnTo>
                        <a:pt x="1321" y="1370"/>
                      </a:lnTo>
                      <a:lnTo>
                        <a:pt x="1277" y="1315"/>
                      </a:lnTo>
                      <a:lnTo>
                        <a:pt x="1232" y="1259"/>
                      </a:lnTo>
                      <a:lnTo>
                        <a:pt x="1189" y="1204"/>
                      </a:lnTo>
                      <a:lnTo>
                        <a:pt x="1145" y="1149"/>
                      </a:lnTo>
                      <a:lnTo>
                        <a:pt x="1101" y="1094"/>
                      </a:lnTo>
                      <a:lnTo>
                        <a:pt x="1058" y="1039"/>
                      </a:lnTo>
                      <a:lnTo>
                        <a:pt x="1016" y="985"/>
                      </a:lnTo>
                      <a:lnTo>
                        <a:pt x="975" y="933"/>
                      </a:lnTo>
                      <a:lnTo>
                        <a:pt x="935" y="883"/>
                      </a:lnTo>
                      <a:lnTo>
                        <a:pt x="897" y="833"/>
                      </a:lnTo>
                      <a:lnTo>
                        <a:pt x="860" y="786"/>
                      </a:lnTo>
                      <a:lnTo>
                        <a:pt x="825" y="740"/>
                      </a:lnTo>
                      <a:lnTo>
                        <a:pt x="792" y="697"/>
                      </a:lnTo>
                      <a:lnTo>
                        <a:pt x="761" y="657"/>
                      </a:lnTo>
                      <a:lnTo>
                        <a:pt x="732" y="620"/>
                      </a:lnTo>
                      <a:lnTo>
                        <a:pt x="707" y="585"/>
                      </a:lnTo>
                      <a:lnTo>
                        <a:pt x="684" y="554"/>
                      </a:lnTo>
                      <a:lnTo>
                        <a:pt x="669" y="529"/>
                      </a:lnTo>
                      <a:lnTo>
                        <a:pt x="654" y="495"/>
                      </a:lnTo>
                      <a:lnTo>
                        <a:pt x="641" y="459"/>
                      </a:lnTo>
                      <a:lnTo>
                        <a:pt x="629" y="419"/>
                      </a:lnTo>
                      <a:lnTo>
                        <a:pt x="618" y="379"/>
                      </a:lnTo>
                      <a:lnTo>
                        <a:pt x="609" y="341"/>
                      </a:lnTo>
                      <a:lnTo>
                        <a:pt x="602" y="307"/>
                      </a:lnTo>
                      <a:lnTo>
                        <a:pt x="598" y="278"/>
                      </a:lnTo>
                      <a:lnTo>
                        <a:pt x="605" y="267"/>
                      </a:lnTo>
                      <a:lnTo>
                        <a:pt x="610" y="257"/>
                      </a:lnTo>
                      <a:lnTo>
                        <a:pt x="616" y="247"/>
                      </a:lnTo>
                      <a:lnTo>
                        <a:pt x="622" y="235"/>
                      </a:lnTo>
                      <a:lnTo>
                        <a:pt x="628" y="225"/>
                      </a:lnTo>
                      <a:lnTo>
                        <a:pt x="632" y="213"/>
                      </a:lnTo>
                      <a:lnTo>
                        <a:pt x="637" y="203"/>
                      </a:lnTo>
                      <a:lnTo>
                        <a:pt x="641" y="191"/>
                      </a:lnTo>
                      <a:lnTo>
                        <a:pt x="641" y="174"/>
                      </a:lnTo>
                      <a:lnTo>
                        <a:pt x="638" y="152"/>
                      </a:lnTo>
                      <a:lnTo>
                        <a:pt x="632" y="129"/>
                      </a:lnTo>
                      <a:lnTo>
                        <a:pt x="626" y="105"/>
                      </a:lnTo>
                      <a:lnTo>
                        <a:pt x="620" y="82"/>
                      </a:lnTo>
                      <a:lnTo>
                        <a:pt x="614" y="63"/>
                      </a:lnTo>
                      <a:lnTo>
                        <a:pt x="609" y="51"/>
                      </a:lnTo>
                      <a:lnTo>
                        <a:pt x="608" y="46"/>
                      </a:lnTo>
                      <a:lnTo>
                        <a:pt x="605" y="43"/>
                      </a:lnTo>
                      <a:lnTo>
                        <a:pt x="595" y="37"/>
                      </a:lnTo>
                      <a:lnTo>
                        <a:pt x="584" y="29"/>
                      </a:lnTo>
                      <a:lnTo>
                        <a:pt x="570" y="21"/>
                      </a:lnTo>
                      <a:lnTo>
                        <a:pt x="556" y="13"/>
                      </a:lnTo>
                      <a:lnTo>
                        <a:pt x="544" y="7"/>
                      </a:lnTo>
                      <a:lnTo>
                        <a:pt x="535" y="2"/>
                      </a:lnTo>
                      <a:lnTo>
                        <a:pt x="532" y="0"/>
                      </a:lnTo>
                      <a:lnTo>
                        <a:pt x="518" y="2"/>
                      </a:lnTo>
                      <a:lnTo>
                        <a:pt x="506" y="3"/>
                      </a:lnTo>
                      <a:lnTo>
                        <a:pt x="492" y="5"/>
                      </a:lnTo>
                      <a:lnTo>
                        <a:pt x="478" y="6"/>
                      </a:lnTo>
                      <a:lnTo>
                        <a:pt x="465" y="7"/>
                      </a:lnTo>
                      <a:lnTo>
                        <a:pt x="451" y="8"/>
                      </a:lnTo>
                      <a:lnTo>
                        <a:pt x="439" y="12"/>
                      </a:lnTo>
                      <a:lnTo>
                        <a:pt x="426" y="15"/>
                      </a:lnTo>
                      <a:lnTo>
                        <a:pt x="406" y="21"/>
                      </a:lnTo>
                      <a:lnTo>
                        <a:pt x="388" y="28"/>
                      </a:lnTo>
                      <a:lnTo>
                        <a:pt x="371" y="35"/>
                      </a:lnTo>
                      <a:lnTo>
                        <a:pt x="352" y="41"/>
                      </a:lnTo>
                      <a:lnTo>
                        <a:pt x="335" y="48"/>
                      </a:lnTo>
                      <a:lnTo>
                        <a:pt x="318" y="56"/>
                      </a:lnTo>
                      <a:lnTo>
                        <a:pt x="302" y="63"/>
                      </a:lnTo>
                      <a:lnTo>
                        <a:pt x="286" y="71"/>
                      </a:lnTo>
                      <a:lnTo>
                        <a:pt x="269" y="81"/>
                      </a:lnTo>
                      <a:lnTo>
                        <a:pt x="254" y="90"/>
                      </a:lnTo>
                      <a:lnTo>
                        <a:pt x="239" y="99"/>
                      </a:lnTo>
                      <a:lnTo>
                        <a:pt x="225" y="109"/>
                      </a:lnTo>
                      <a:lnTo>
                        <a:pt x="211" y="120"/>
                      </a:lnTo>
                      <a:lnTo>
                        <a:pt x="197" y="131"/>
                      </a:lnTo>
                      <a:lnTo>
                        <a:pt x="183" y="144"/>
                      </a:lnTo>
                      <a:lnTo>
                        <a:pt x="170" y="157"/>
                      </a:lnTo>
                      <a:lnTo>
                        <a:pt x="150" y="179"/>
                      </a:lnTo>
                      <a:lnTo>
                        <a:pt x="130" y="202"/>
                      </a:lnTo>
                      <a:lnTo>
                        <a:pt x="109" y="227"/>
                      </a:lnTo>
                      <a:lnTo>
                        <a:pt x="91" y="254"/>
                      </a:lnTo>
                      <a:lnTo>
                        <a:pt x="72" y="281"/>
                      </a:lnTo>
                      <a:lnTo>
                        <a:pt x="56" y="309"/>
                      </a:lnTo>
                      <a:lnTo>
                        <a:pt x="40" y="339"/>
                      </a:lnTo>
                      <a:lnTo>
                        <a:pt x="28" y="369"/>
                      </a:lnTo>
                      <a:lnTo>
                        <a:pt x="98" y="369"/>
                      </a:lnTo>
                      <a:lnTo>
                        <a:pt x="109" y="346"/>
                      </a:lnTo>
                      <a:lnTo>
                        <a:pt x="122" y="325"/>
                      </a:lnTo>
                      <a:lnTo>
                        <a:pt x="137" y="303"/>
                      </a:lnTo>
                      <a:lnTo>
                        <a:pt x="153" y="283"/>
                      </a:lnTo>
                      <a:lnTo>
                        <a:pt x="169" y="264"/>
                      </a:lnTo>
                      <a:lnTo>
                        <a:pt x="187" y="244"/>
                      </a:lnTo>
                      <a:lnTo>
                        <a:pt x="205" y="225"/>
                      </a:lnTo>
                      <a:lnTo>
                        <a:pt x="222" y="206"/>
                      </a:lnTo>
                      <a:lnTo>
                        <a:pt x="236" y="194"/>
                      </a:lnTo>
                      <a:lnTo>
                        <a:pt x="252" y="181"/>
                      </a:lnTo>
                      <a:lnTo>
                        <a:pt x="269" y="168"/>
                      </a:lnTo>
                      <a:lnTo>
                        <a:pt x="289" y="156"/>
                      </a:lnTo>
                      <a:lnTo>
                        <a:pt x="310" y="144"/>
                      </a:lnTo>
                      <a:lnTo>
                        <a:pt x="330" y="133"/>
                      </a:lnTo>
                      <a:lnTo>
                        <a:pt x="352" y="121"/>
                      </a:lnTo>
                      <a:lnTo>
                        <a:pt x="373" y="111"/>
                      </a:lnTo>
                      <a:lnTo>
                        <a:pt x="393" y="101"/>
                      </a:lnTo>
                      <a:lnTo>
                        <a:pt x="412" y="92"/>
                      </a:lnTo>
                      <a:lnTo>
                        <a:pt x="430" y="84"/>
                      </a:lnTo>
                      <a:lnTo>
                        <a:pt x="444" y="76"/>
                      </a:lnTo>
                      <a:lnTo>
                        <a:pt x="456" y="70"/>
                      </a:lnTo>
                      <a:lnTo>
                        <a:pt x="466" y="65"/>
                      </a:lnTo>
                      <a:lnTo>
                        <a:pt x="471" y="61"/>
                      </a:lnTo>
                      <a:lnTo>
                        <a:pt x="473" y="58"/>
                      </a:lnTo>
                      <a:lnTo>
                        <a:pt x="483" y="58"/>
                      </a:lnTo>
                      <a:lnTo>
                        <a:pt x="495" y="58"/>
                      </a:lnTo>
                      <a:lnTo>
                        <a:pt x="510" y="60"/>
                      </a:lnTo>
                      <a:lnTo>
                        <a:pt x="525" y="62"/>
                      </a:lnTo>
                      <a:lnTo>
                        <a:pt x="540" y="66"/>
                      </a:lnTo>
                      <a:lnTo>
                        <a:pt x="552" y="68"/>
                      </a:lnTo>
                      <a:lnTo>
                        <a:pt x="560" y="69"/>
                      </a:lnTo>
                      <a:lnTo>
                        <a:pt x="563" y="70"/>
                      </a:lnTo>
                      <a:lnTo>
                        <a:pt x="556" y="90"/>
                      </a:lnTo>
                      <a:lnTo>
                        <a:pt x="546" y="108"/>
                      </a:lnTo>
                      <a:lnTo>
                        <a:pt x="533" y="126"/>
                      </a:lnTo>
                      <a:lnTo>
                        <a:pt x="518" y="141"/>
                      </a:lnTo>
                      <a:lnTo>
                        <a:pt x="502" y="156"/>
                      </a:lnTo>
                      <a:lnTo>
                        <a:pt x="486" y="169"/>
                      </a:lnTo>
                      <a:lnTo>
                        <a:pt x="470" y="183"/>
                      </a:lnTo>
                      <a:lnTo>
                        <a:pt x="455" y="197"/>
                      </a:lnTo>
                      <a:lnTo>
                        <a:pt x="436" y="215"/>
                      </a:lnTo>
                      <a:lnTo>
                        <a:pt x="418" y="234"/>
                      </a:lnTo>
                      <a:lnTo>
                        <a:pt x="398" y="252"/>
                      </a:lnTo>
                      <a:lnTo>
                        <a:pt x="380" y="270"/>
                      </a:lnTo>
                      <a:lnTo>
                        <a:pt x="360" y="287"/>
                      </a:lnTo>
                      <a:lnTo>
                        <a:pt x="341" y="303"/>
                      </a:lnTo>
                      <a:lnTo>
                        <a:pt x="320" y="319"/>
                      </a:lnTo>
                      <a:lnTo>
                        <a:pt x="301" y="335"/>
                      </a:lnTo>
                      <a:lnTo>
                        <a:pt x="279" y="350"/>
                      </a:lnTo>
                      <a:lnTo>
                        <a:pt x="258" y="365"/>
                      </a:lnTo>
                      <a:lnTo>
                        <a:pt x="236" y="379"/>
                      </a:lnTo>
                      <a:lnTo>
                        <a:pt x="214" y="393"/>
                      </a:lnTo>
                      <a:lnTo>
                        <a:pt x="191" y="407"/>
                      </a:lnTo>
                      <a:lnTo>
                        <a:pt x="168" y="419"/>
                      </a:lnTo>
                      <a:lnTo>
                        <a:pt x="145" y="432"/>
                      </a:lnTo>
                      <a:lnTo>
                        <a:pt x="121" y="444"/>
                      </a:lnTo>
                      <a:lnTo>
                        <a:pt x="116" y="446"/>
                      </a:lnTo>
                      <a:lnTo>
                        <a:pt x="110" y="447"/>
                      </a:lnTo>
                      <a:lnTo>
                        <a:pt x="106" y="449"/>
                      </a:lnTo>
                      <a:lnTo>
                        <a:pt x="100" y="449"/>
                      </a:lnTo>
                      <a:lnTo>
                        <a:pt x="96" y="451"/>
                      </a:lnTo>
                      <a:lnTo>
                        <a:pt x="90" y="451"/>
                      </a:lnTo>
                      <a:lnTo>
                        <a:pt x="84" y="452"/>
                      </a:lnTo>
                      <a:lnTo>
                        <a:pt x="78" y="452"/>
                      </a:lnTo>
                      <a:lnTo>
                        <a:pt x="81" y="433"/>
                      </a:lnTo>
                      <a:lnTo>
                        <a:pt x="85" y="410"/>
                      </a:lnTo>
                      <a:lnTo>
                        <a:pt x="92" y="387"/>
                      </a:lnTo>
                      <a:lnTo>
                        <a:pt x="98" y="369"/>
                      </a:lnTo>
                      <a:lnTo>
                        <a:pt x="28" y="369"/>
                      </a:lnTo>
                      <a:lnTo>
                        <a:pt x="19" y="395"/>
                      </a:lnTo>
                      <a:lnTo>
                        <a:pt x="10" y="426"/>
                      </a:lnTo>
                      <a:lnTo>
                        <a:pt x="3" y="457"/>
                      </a:lnTo>
                      <a:lnTo>
                        <a:pt x="0" y="484"/>
                      </a:lnTo>
                      <a:lnTo>
                        <a:pt x="39" y="513"/>
                      </a:lnTo>
                      <a:lnTo>
                        <a:pt x="46" y="517"/>
                      </a:lnTo>
                      <a:lnTo>
                        <a:pt x="120" y="517"/>
                      </a:lnTo>
                      <a:lnTo>
                        <a:pt x="119" y="516"/>
                      </a:lnTo>
                      <a:lnTo>
                        <a:pt x="117" y="515"/>
                      </a:lnTo>
                      <a:lnTo>
                        <a:pt x="116" y="514"/>
                      </a:lnTo>
                      <a:lnTo>
                        <a:pt x="115" y="513"/>
                      </a:lnTo>
                      <a:lnTo>
                        <a:pt x="114" y="512"/>
                      </a:lnTo>
                      <a:lnTo>
                        <a:pt x="114" y="510"/>
                      </a:lnTo>
                      <a:lnTo>
                        <a:pt x="113" y="509"/>
                      </a:lnTo>
                      <a:lnTo>
                        <a:pt x="112" y="508"/>
                      </a:lnTo>
                      <a:lnTo>
                        <a:pt x="130" y="502"/>
                      </a:lnTo>
                      <a:lnTo>
                        <a:pt x="148" y="495"/>
                      </a:lnTo>
                      <a:lnTo>
                        <a:pt x="166" y="487"/>
                      </a:lnTo>
                      <a:lnTo>
                        <a:pt x="184" y="479"/>
                      </a:lnTo>
                      <a:lnTo>
                        <a:pt x="200" y="470"/>
                      </a:lnTo>
                      <a:lnTo>
                        <a:pt x="218" y="460"/>
                      </a:lnTo>
                      <a:lnTo>
                        <a:pt x="234" y="449"/>
                      </a:lnTo>
                      <a:lnTo>
                        <a:pt x="251" y="439"/>
                      </a:lnTo>
                      <a:lnTo>
                        <a:pt x="267" y="428"/>
                      </a:lnTo>
                      <a:lnTo>
                        <a:pt x="283" y="417"/>
                      </a:lnTo>
                      <a:lnTo>
                        <a:pt x="298" y="404"/>
                      </a:lnTo>
                      <a:lnTo>
                        <a:pt x="314" y="393"/>
                      </a:lnTo>
                      <a:lnTo>
                        <a:pt x="329" y="381"/>
                      </a:lnTo>
                      <a:lnTo>
                        <a:pt x="345" y="370"/>
                      </a:lnTo>
                      <a:lnTo>
                        <a:pt x="362" y="358"/>
                      </a:lnTo>
                      <a:lnTo>
                        <a:pt x="377" y="347"/>
                      </a:lnTo>
                      <a:lnTo>
                        <a:pt x="393" y="335"/>
                      </a:lnTo>
                      <a:lnTo>
                        <a:pt x="408" y="323"/>
                      </a:lnTo>
                      <a:lnTo>
                        <a:pt x="423" y="310"/>
                      </a:lnTo>
                      <a:lnTo>
                        <a:pt x="438" y="297"/>
                      </a:lnTo>
                      <a:lnTo>
                        <a:pt x="453" y="283"/>
                      </a:lnTo>
                      <a:lnTo>
                        <a:pt x="466" y="270"/>
                      </a:lnTo>
                      <a:lnTo>
                        <a:pt x="480" y="256"/>
                      </a:lnTo>
                      <a:lnTo>
                        <a:pt x="494" y="242"/>
                      </a:lnTo>
                      <a:lnTo>
                        <a:pt x="508" y="227"/>
                      </a:lnTo>
                      <a:lnTo>
                        <a:pt x="521" y="212"/>
                      </a:lnTo>
                      <a:lnTo>
                        <a:pt x="533" y="197"/>
                      </a:lnTo>
                      <a:lnTo>
                        <a:pt x="546" y="182"/>
                      </a:lnTo>
                      <a:lnTo>
                        <a:pt x="559" y="166"/>
                      </a:lnTo>
                      <a:lnTo>
                        <a:pt x="571" y="151"/>
                      </a:lnTo>
                      <a:lnTo>
                        <a:pt x="583" y="135"/>
                      </a:lnTo>
                      <a:lnTo>
                        <a:pt x="594" y="119"/>
                      </a:lnTo>
                      <a:lnTo>
                        <a:pt x="595" y="134"/>
                      </a:lnTo>
                      <a:lnTo>
                        <a:pt x="597" y="151"/>
                      </a:lnTo>
                      <a:lnTo>
                        <a:pt x="595" y="168"/>
                      </a:lnTo>
                      <a:lnTo>
                        <a:pt x="591" y="183"/>
                      </a:lnTo>
                      <a:lnTo>
                        <a:pt x="577" y="205"/>
                      </a:lnTo>
                      <a:lnTo>
                        <a:pt x="563" y="226"/>
                      </a:lnTo>
                      <a:lnTo>
                        <a:pt x="548" y="247"/>
                      </a:lnTo>
                      <a:lnTo>
                        <a:pt x="532" y="266"/>
                      </a:lnTo>
                      <a:lnTo>
                        <a:pt x="516" y="286"/>
                      </a:lnTo>
                      <a:lnTo>
                        <a:pt x="499" y="304"/>
                      </a:lnTo>
                      <a:lnTo>
                        <a:pt x="480" y="321"/>
                      </a:lnTo>
                      <a:lnTo>
                        <a:pt x="463" y="339"/>
                      </a:lnTo>
                      <a:lnTo>
                        <a:pt x="443" y="356"/>
                      </a:lnTo>
                      <a:lnTo>
                        <a:pt x="424" y="372"/>
                      </a:lnTo>
                      <a:lnTo>
                        <a:pt x="404" y="388"/>
                      </a:lnTo>
                      <a:lnTo>
                        <a:pt x="385" y="404"/>
                      </a:lnTo>
                      <a:lnTo>
                        <a:pt x="365" y="419"/>
                      </a:lnTo>
                      <a:lnTo>
                        <a:pt x="344" y="434"/>
                      </a:lnTo>
                      <a:lnTo>
                        <a:pt x="324" y="449"/>
                      </a:lnTo>
                      <a:lnTo>
                        <a:pt x="303" y="464"/>
                      </a:lnTo>
                      <a:lnTo>
                        <a:pt x="284" y="477"/>
                      </a:lnTo>
                      <a:lnTo>
                        <a:pt x="265" y="491"/>
                      </a:lnTo>
                      <a:lnTo>
                        <a:pt x="244" y="504"/>
                      </a:lnTo>
                      <a:lnTo>
                        <a:pt x="225" y="515"/>
                      </a:lnTo>
                      <a:lnTo>
                        <a:pt x="203" y="525"/>
                      </a:lnTo>
                      <a:lnTo>
                        <a:pt x="181" y="534"/>
                      </a:lnTo>
                      <a:lnTo>
                        <a:pt x="159" y="538"/>
                      </a:lnTo>
                      <a:lnTo>
                        <a:pt x="136" y="539"/>
                      </a:lnTo>
                      <a:lnTo>
                        <a:pt x="134" y="536"/>
                      </a:lnTo>
                      <a:lnTo>
                        <a:pt x="129" y="529"/>
                      </a:lnTo>
                      <a:lnTo>
                        <a:pt x="123" y="522"/>
                      </a:lnTo>
                      <a:lnTo>
                        <a:pt x="120" y="517"/>
                      </a:lnTo>
                      <a:lnTo>
                        <a:pt x="46" y="517"/>
                      </a:lnTo>
                      <a:lnTo>
                        <a:pt x="167" y="607"/>
                      </a:lnTo>
                      <a:lnTo>
                        <a:pt x="177" y="604"/>
                      </a:lnTo>
                      <a:lnTo>
                        <a:pt x="189" y="598"/>
                      </a:lnTo>
                      <a:lnTo>
                        <a:pt x="201" y="592"/>
                      </a:lnTo>
                      <a:lnTo>
                        <a:pt x="213" y="587"/>
                      </a:lnTo>
                      <a:lnTo>
                        <a:pt x="226" y="581"/>
                      </a:lnTo>
                      <a:lnTo>
                        <a:pt x="237" y="575"/>
                      </a:lnTo>
                      <a:lnTo>
                        <a:pt x="249" y="569"/>
                      </a:lnTo>
                      <a:lnTo>
                        <a:pt x="258" y="565"/>
                      </a:lnTo>
                      <a:lnTo>
                        <a:pt x="268" y="568"/>
                      </a:lnTo>
                      <a:lnTo>
                        <a:pt x="280" y="574"/>
                      </a:lnTo>
                      <a:lnTo>
                        <a:pt x="294" y="581"/>
                      </a:lnTo>
                      <a:lnTo>
                        <a:pt x="309" y="589"/>
                      </a:lnTo>
                      <a:lnTo>
                        <a:pt x="324" y="598"/>
                      </a:lnTo>
                      <a:lnTo>
                        <a:pt x="340" y="608"/>
                      </a:lnTo>
                      <a:lnTo>
                        <a:pt x="357" y="619"/>
                      </a:lnTo>
                      <a:lnTo>
                        <a:pt x="374" y="630"/>
                      </a:lnTo>
                      <a:lnTo>
                        <a:pt x="390" y="642"/>
                      </a:lnTo>
                      <a:lnTo>
                        <a:pt x="406" y="652"/>
                      </a:lnTo>
                      <a:lnTo>
                        <a:pt x="423" y="664"/>
                      </a:lnTo>
                      <a:lnTo>
                        <a:pt x="436" y="675"/>
                      </a:lnTo>
                      <a:lnTo>
                        <a:pt x="450" y="686"/>
                      </a:lnTo>
                      <a:lnTo>
                        <a:pt x="462" y="696"/>
                      </a:lnTo>
                      <a:lnTo>
                        <a:pt x="471" y="705"/>
                      </a:lnTo>
                      <a:lnTo>
                        <a:pt x="479" y="713"/>
                      </a:lnTo>
                      <a:lnTo>
                        <a:pt x="481" y="716"/>
                      </a:lnTo>
                      <a:lnTo>
                        <a:pt x="485" y="721"/>
                      </a:lnTo>
                      <a:lnTo>
                        <a:pt x="492" y="729"/>
                      </a:lnTo>
                      <a:lnTo>
                        <a:pt x="500" y="741"/>
                      </a:lnTo>
                      <a:lnTo>
                        <a:pt x="510" y="755"/>
                      </a:lnTo>
                      <a:lnTo>
                        <a:pt x="521" y="770"/>
                      </a:lnTo>
                      <a:lnTo>
                        <a:pt x="533" y="787"/>
                      </a:lnTo>
                      <a:lnTo>
                        <a:pt x="547" y="805"/>
                      </a:lnTo>
                      <a:lnTo>
                        <a:pt x="635" y="805"/>
                      </a:lnTo>
                      <a:lnTo>
                        <a:pt x="629" y="797"/>
                      </a:lnTo>
                      <a:lnTo>
                        <a:pt x="623" y="789"/>
                      </a:lnTo>
                      <a:lnTo>
                        <a:pt x="616" y="781"/>
                      </a:lnTo>
                      <a:lnTo>
                        <a:pt x="610" y="773"/>
                      </a:lnTo>
                      <a:lnTo>
                        <a:pt x="603" y="765"/>
                      </a:lnTo>
                      <a:lnTo>
                        <a:pt x="598" y="757"/>
                      </a:lnTo>
                      <a:lnTo>
                        <a:pt x="592" y="750"/>
                      </a:lnTo>
                      <a:lnTo>
                        <a:pt x="587" y="743"/>
                      </a:lnTo>
                      <a:lnTo>
                        <a:pt x="593" y="742"/>
                      </a:lnTo>
                      <a:lnTo>
                        <a:pt x="599" y="741"/>
                      </a:lnTo>
                      <a:lnTo>
                        <a:pt x="605" y="740"/>
                      </a:lnTo>
                      <a:lnTo>
                        <a:pt x="610" y="739"/>
                      </a:lnTo>
                      <a:lnTo>
                        <a:pt x="616" y="737"/>
                      </a:lnTo>
                      <a:lnTo>
                        <a:pt x="622" y="736"/>
                      </a:lnTo>
                      <a:lnTo>
                        <a:pt x="628" y="734"/>
                      </a:lnTo>
                      <a:lnTo>
                        <a:pt x="633" y="733"/>
                      </a:lnTo>
                      <a:lnTo>
                        <a:pt x="635" y="733"/>
                      </a:lnTo>
                      <a:lnTo>
                        <a:pt x="636" y="732"/>
                      </a:lnTo>
                      <a:lnTo>
                        <a:pt x="637" y="731"/>
                      </a:lnTo>
                      <a:lnTo>
                        <a:pt x="637" y="729"/>
                      </a:lnTo>
                      <a:lnTo>
                        <a:pt x="636" y="728"/>
                      </a:lnTo>
                      <a:lnTo>
                        <a:pt x="635" y="727"/>
                      </a:lnTo>
                      <a:lnTo>
                        <a:pt x="633" y="726"/>
                      </a:lnTo>
                      <a:lnTo>
                        <a:pt x="632" y="726"/>
                      </a:lnTo>
                      <a:lnTo>
                        <a:pt x="624" y="722"/>
                      </a:lnTo>
                      <a:lnTo>
                        <a:pt x="616" y="720"/>
                      </a:lnTo>
                      <a:lnTo>
                        <a:pt x="608" y="719"/>
                      </a:lnTo>
                      <a:lnTo>
                        <a:pt x="600" y="718"/>
                      </a:lnTo>
                      <a:lnTo>
                        <a:pt x="591" y="718"/>
                      </a:lnTo>
                      <a:lnTo>
                        <a:pt x="583" y="718"/>
                      </a:lnTo>
                      <a:lnTo>
                        <a:pt x="573" y="718"/>
                      </a:lnTo>
                      <a:lnTo>
                        <a:pt x="565" y="718"/>
                      </a:lnTo>
                      <a:lnTo>
                        <a:pt x="561" y="712"/>
                      </a:lnTo>
                      <a:lnTo>
                        <a:pt x="556" y="708"/>
                      </a:lnTo>
                      <a:lnTo>
                        <a:pt x="553" y="702"/>
                      </a:lnTo>
                      <a:lnTo>
                        <a:pt x="548" y="697"/>
                      </a:lnTo>
                      <a:lnTo>
                        <a:pt x="544" y="691"/>
                      </a:lnTo>
                      <a:lnTo>
                        <a:pt x="539" y="687"/>
                      </a:lnTo>
                      <a:lnTo>
                        <a:pt x="534" y="681"/>
                      </a:lnTo>
                      <a:lnTo>
                        <a:pt x="530" y="676"/>
                      </a:lnTo>
                      <a:lnTo>
                        <a:pt x="535" y="675"/>
                      </a:lnTo>
                      <a:lnTo>
                        <a:pt x="541" y="674"/>
                      </a:lnTo>
                      <a:lnTo>
                        <a:pt x="547" y="673"/>
                      </a:lnTo>
                      <a:lnTo>
                        <a:pt x="554" y="672"/>
                      </a:lnTo>
                      <a:lnTo>
                        <a:pt x="560" y="671"/>
                      </a:lnTo>
                      <a:lnTo>
                        <a:pt x="565" y="669"/>
                      </a:lnTo>
                      <a:lnTo>
                        <a:pt x="571" y="667"/>
                      </a:lnTo>
                      <a:lnTo>
                        <a:pt x="577" y="666"/>
                      </a:lnTo>
                      <a:lnTo>
                        <a:pt x="578" y="666"/>
                      </a:lnTo>
                      <a:lnTo>
                        <a:pt x="579" y="665"/>
                      </a:lnTo>
                      <a:lnTo>
                        <a:pt x="580" y="664"/>
                      </a:lnTo>
                      <a:lnTo>
                        <a:pt x="580" y="663"/>
                      </a:lnTo>
                      <a:lnTo>
                        <a:pt x="579" y="661"/>
                      </a:lnTo>
                      <a:lnTo>
                        <a:pt x="578" y="660"/>
                      </a:lnTo>
                      <a:lnTo>
                        <a:pt x="577" y="659"/>
                      </a:lnTo>
                      <a:lnTo>
                        <a:pt x="576" y="659"/>
                      </a:lnTo>
                      <a:lnTo>
                        <a:pt x="567" y="656"/>
                      </a:lnTo>
                      <a:lnTo>
                        <a:pt x="559" y="653"/>
                      </a:lnTo>
                      <a:lnTo>
                        <a:pt x="549" y="651"/>
                      </a:lnTo>
                      <a:lnTo>
                        <a:pt x="540" y="650"/>
                      </a:lnTo>
                      <a:lnTo>
                        <a:pt x="532" y="650"/>
                      </a:lnTo>
                      <a:lnTo>
                        <a:pt x="523" y="650"/>
                      </a:lnTo>
                      <a:lnTo>
                        <a:pt x="514" y="650"/>
                      </a:lnTo>
                      <a:lnTo>
                        <a:pt x="504" y="651"/>
                      </a:lnTo>
                      <a:lnTo>
                        <a:pt x="500" y="646"/>
                      </a:lnTo>
                      <a:lnTo>
                        <a:pt x="495" y="642"/>
                      </a:lnTo>
                      <a:lnTo>
                        <a:pt x="491" y="637"/>
                      </a:lnTo>
                      <a:lnTo>
                        <a:pt x="485" y="633"/>
                      </a:lnTo>
                      <a:lnTo>
                        <a:pt x="480" y="628"/>
                      </a:lnTo>
                      <a:lnTo>
                        <a:pt x="476" y="623"/>
                      </a:lnTo>
                      <a:lnTo>
                        <a:pt x="470" y="619"/>
                      </a:lnTo>
                      <a:lnTo>
                        <a:pt x="465" y="614"/>
                      </a:lnTo>
                      <a:lnTo>
                        <a:pt x="472" y="613"/>
                      </a:lnTo>
                      <a:lnTo>
                        <a:pt x="478" y="612"/>
                      </a:lnTo>
                      <a:lnTo>
                        <a:pt x="485" y="611"/>
                      </a:lnTo>
                      <a:lnTo>
                        <a:pt x="491" y="610"/>
                      </a:lnTo>
                      <a:lnTo>
                        <a:pt x="496" y="608"/>
                      </a:lnTo>
                      <a:lnTo>
                        <a:pt x="503" y="607"/>
                      </a:lnTo>
                      <a:lnTo>
                        <a:pt x="509" y="605"/>
                      </a:lnTo>
                      <a:lnTo>
                        <a:pt x="516" y="604"/>
                      </a:lnTo>
                      <a:lnTo>
                        <a:pt x="517" y="603"/>
                      </a:lnTo>
                      <a:lnTo>
                        <a:pt x="518" y="602"/>
                      </a:lnTo>
                      <a:lnTo>
                        <a:pt x="519" y="600"/>
                      </a:lnTo>
                      <a:lnTo>
                        <a:pt x="519" y="599"/>
                      </a:lnTo>
                      <a:lnTo>
                        <a:pt x="519" y="598"/>
                      </a:lnTo>
                      <a:lnTo>
                        <a:pt x="518" y="597"/>
                      </a:lnTo>
                      <a:lnTo>
                        <a:pt x="517" y="596"/>
                      </a:lnTo>
                      <a:lnTo>
                        <a:pt x="516" y="596"/>
                      </a:lnTo>
                      <a:lnTo>
                        <a:pt x="506" y="592"/>
                      </a:lnTo>
                      <a:lnTo>
                        <a:pt x="496" y="590"/>
                      </a:lnTo>
                      <a:lnTo>
                        <a:pt x="486" y="588"/>
                      </a:lnTo>
                      <a:lnTo>
                        <a:pt x="476" y="587"/>
                      </a:lnTo>
                      <a:lnTo>
                        <a:pt x="465" y="587"/>
                      </a:lnTo>
                      <a:lnTo>
                        <a:pt x="455" y="588"/>
                      </a:lnTo>
                      <a:lnTo>
                        <a:pt x="444" y="588"/>
                      </a:lnTo>
                      <a:lnTo>
                        <a:pt x="434" y="589"/>
                      </a:lnTo>
                      <a:lnTo>
                        <a:pt x="427" y="584"/>
                      </a:lnTo>
                      <a:lnTo>
                        <a:pt x="421" y="580"/>
                      </a:lnTo>
                      <a:lnTo>
                        <a:pt x="415" y="575"/>
                      </a:lnTo>
                      <a:lnTo>
                        <a:pt x="408" y="570"/>
                      </a:lnTo>
                      <a:lnTo>
                        <a:pt x="402" y="566"/>
                      </a:lnTo>
                      <a:lnTo>
                        <a:pt x="395" y="561"/>
                      </a:lnTo>
                      <a:lnTo>
                        <a:pt x="388" y="557"/>
                      </a:lnTo>
                      <a:lnTo>
                        <a:pt x="381" y="553"/>
                      </a:lnTo>
                      <a:lnTo>
                        <a:pt x="374" y="548"/>
                      </a:lnTo>
                      <a:lnTo>
                        <a:pt x="367" y="545"/>
                      </a:lnTo>
                      <a:lnTo>
                        <a:pt x="360" y="542"/>
                      </a:lnTo>
                      <a:lnTo>
                        <a:pt x="354" y="539"/>
                      </a:lnTo>
                      <a:lnTo>
                        <a:pt x="347" y="537"/>
                      </a:lnTo>
                      <a:lnTo>
                        <a:pt x="339" y="535"/>
                      </a:lnTo>
                      <a:lnTo>
                        <a:pt x="332" y="532"/>
                      </a:lnTo>
                      <a:lnTo>
                        <a:pt x="324" y="531"/>
                      </a:lnTo>
                      <a:lnTo>
                        <a:pt x="341" y="521"/>
                      </a:lnTo>
                      <a:lnTo>
                        <a:pt x="358" y="510"/>
                      </a:lnTo>
                      <a:lnTo>
                        <a:pt x="375" y="500"/>
                      </a:lnTo>
                      <a:lnTo>
                        <a:pt x="393" y="489"/>
                      </a:lnTo>
                      <a:lnTo>
                        <a:pt x="409" y="477"/>
                      </a:lnTo>
                      <a:lnTo>
                        <a:pt x="425" y="466"/>
                      </a:lnTo>
                      <a:lnTo>
                        <a:pt x="441" y="453"/>
                      </a:lnTo>
                      <a:lnTo>
                        <a:pt x="456" y="440"/>
                      </a:lnTo>
                      <a:lnTo>
                        <a:pt x="471" y="428"/>
                      </a:lnTo>
                      <a:lnTo>
                        <a:pt x="486" y="414"/>
                      </a:lnTo>
                      <a:lnTo>
                        <a:pt x="500" y="400"/>
                      </a:lnTo>
                      <a:lnTo>
                        <a:pt x="515" y="386"/>
                      </a:lnTo>
                      <a:lnTo>
                        <a:pt x="527" y="371"/>
                      </a:lnTo>
                      <a:lnTo>
                        <a:pt x="541" y="356"/>
                      </a:lnTo>
                      <a:lnTo>
                        <a:pt x="553" y="341"/>
                      </a:lnTo>
                      <a:lnTo>
                        <a:pt x="565" y="325"/>
                      </a:lnTo>
                      <a:lnTo>
                        <a:pt x="559" y="354"/>
                      </a:lnTo>
                      <a:lnTo>
                        <a:pt x="555" y="383"/>
                      </a:lnTo>
                      <a:lnTo>
                        <a:pt x="555" y="413"/>
                      </a:lnTo>
                      <a:lnTo>
                        <a:pt x="561" y="441"/>
                      </a:lnTo>
                      <a:lnTo>
                        <a:pt x="564" y="449"/>
                      </a:lnTo>
                      <a:lnTo>
                        <a:pt x="568" y="459"/>
                      </a:lnTo>
                      <a:lnTo>
                        <a:pt x="570" y="467"/>
                      </a:lnTo>
                      <a:lnTo>
                        <a:pt x="573" y="476"/>
                      </a:lnTo>
                      <a:lnTo>
                        <a:pt x="565" y="498"/>
                      </a:lnTo>
                      <a:lnTo>
                        <a:pt x="560" y="521"/>
                      </a:lnTo>
                      <a:lnTo>
                        <a:pt x="556" y="543"/>
                      </a:lnTo>
                      <a:lnTo>
                        <a:pt x="557" y="567"/>
                      </a:lnTo>
                      <a:lnTo>
                        <a:pt x="557" y="568"/>
                      </a:lnTo>
                      <a:lnTo>
                        <a:pt x="557" y="570"/>
                      </a:lnTo>
                      <a:lnTo>
                        <a:pt x="559" y="572"/>
                      </a:lnTo>
                      <a:lnTo>
                        <a:pt x="560" y="572"/>
                      </a:lnTo>
                      <a:lnTo>
                        <a:pt x="561" y="572"/>
                      </a:lnTo>
                      <a:lnTo>
                        <a:pt x="562" y="572"/>
                      </a:lnTo>
                      <a:lnTo>
                        <a:pt x="563" y="570"/>
                      </a:lnTo>
                      <a:lnTo>
                        <a:pt x="564" y="569"/>
                      </a:lnTo>
                      <a:lnTo>
                        <a:pt x="571" y="557"/>
                      </a:lnTo>
                      <a:lnTo>
                        <a:pt x="578" y="543"/>
                      </a:lnTo>
                      <a:lnTo>
                        <a:pt x="584" y="529"/>
                      </a:lnTo>
                      <a:lnTo>
                        <a:pt x="590" y="515"/>
                      </a:lnTo>
                      <a:lnTo>
                        <a:pt x="595" y="527"/>
                      </a:lnTo>
                      <a:lnTo>
                        <a:pt x="602" y="539"/>
                      </a:lnTo>
                      <a:lnTo>
                        <a:pt x="608" y="551"/>
                      </a:lnTo>
                      <a:lnTo>
                        <a:pt x="615" y="563"/>
                      </a:lnTo>
                      <a:lnTo>
                        <a:pt x="609" y="583"/>
                      </a:lnTo>
                      <a:lnTo>
                        <a:pt x="605" y="602"/>
                      </a:lnTo>
                      <a:lnTo>
                        <a:pt x="602" y="621"/>
                      </a:lnTo>
                      <a:lnTo>
                        <a:pt x="603" y="641"/>
                      </a:lnTo>
                      <a:lnTo>
                        <a:pt x="603" y="642"/>
                      </a:lnTo>
                      <a:lnTo>
                        <a:pt x="605" y="644"/>
                      </a:lnTo>
                      <a:lnTo>
                        <a:pt x="605" y="645"/>
                      </a:lnTo>
                      <a:lnTo>
                        <a:pt x="606" y="645"/>
                      </a:lnTo>
                      <a:lnTo>
                        <a:pt x="607" y="645"/>
                      </a:lnTo>
                      <a:lnTo>
                        <a:pt x="609" y="645"/>
                      </a:lnTo>
                      <a:lnTo>
                        <a:pt x="610" y="644"/>
                      </a:lnTo>
                      <a:lnTo>
                        <a:pt x="610" y="643"/>
                      </a:lnTo>
                      <a:lnTo>
                        <a:pt x="617" y="631"/>
                      </a:lnTo>
                      <a:lnTo>
                        <a:pt x="623" y="620"/>
                      </a:lnTo>
                      <a:lnTo>
                        <a:pt x="629" y="607"/>
                      </a:lnTo>
                      <a:lnTo>
                        <a:pt x="633" y="596"/>
                      </a:lnTo>
                      <a:lnTo>
                        <a:pt x="641" y="607"/>
                      </a:lnTo>
                      <a:lnTo>
                        <a:pt x="650" y="619"/>
                      </a:lnTo>
                      <a:lnTo>
                        <a:pt x="656" y="630"/>
                      </a:lnTo>
                      <a:lnTo>
                        <a:pt x="664" y="642"/>
                      </a:lnTo>
                      <a:lnTo>
                        <a:pt x="659" y="659"/>
                      </a:lnTo>
                      <a:lnTo>
                        <a:pt x="655" y="676"/>
                      </a:lnTo>
                      <a:lnTo>
                        <a:pt x="654" y="694"/>
                      </a:lnTo>
                      <a:lnTo>
                        <a:pt x="655" y="712"/>
                      </a:lnTo>
                      <a:lnTo>
                        <a:pt x="655" y="713"/>
                      </a:lnTo>
                      <a:lnTo>
                        <a:pt x="655" y="716"/>
                      </a:lnTo>
                      <a:lnTo>
                        <a:pt x="656" y="717"/>
                      </a:lnTo>
                      <a:lnTo>
                        <a:pt x="658" y="717"/>
                      </a:lnTo>
                      <a:lnTo>
                        <a:pt x="659" y="717"/>
                      </a:lnTo>
                      <a:lnTo>
                        <a:pt x="660" y="717"/>
                      </a:lnTo>
                      <a:lnTo>
                        <a:pt x="661" y="716"/>
                      </a:lnTo>
                      <a:lnTo>
                        <a:pt x="662" y="714"/>
                      </a:lnTo>
                      <a:lnTo>
                        <a:pt x="668" y="704"/>
                      </a:lnTo>
                      <a:lnTo>
                        <a:pt x="674" y="693"/>
                      </a:lnTo>
                      <a:lnTo>
                        <a:pt x="679" y="681"/>
                      </a:lnTo>
                      <a:lnTo>
                        <a:pt x="684" y="669"/>
                      </a:lnTo>
                      <a:lnTo>
                        <a:pt x="697" y="686"/>
                      </a:lnTo>
                      <a:lnTo>
                        <a:pt x="709" y="703"/>
                      </a:lnTo>
                      <a:lnTo>
                        <a:pt x="722" y="719"/>
                      </a:lnTo>
                      <a:lnTo>
                        <a:pt x="736" y="735"/>
                      </a:lnTo>
                      <a:lnTo>
                        <a:pt x="750" y="751"/>
                      </a:lnTo>
                      <a:lnTo>
                        <a:pt x="762" y="767"/>
                      </a:lnTo>
                      <a:lnTo>
                        <a:pt x="776" y="784"/>
                      </a:lnTo>
                      <a:lnTo>
                        <a:pt x="790" y="800"/>
                      </a:lnTo>
                      <a:lnTo>
                        <a:pt x="804" y="815"/>
                      </a:lnTo>
                      <a:lnTo>
                        <a:pt x="817" y="831"/>
                      </a:lnTo>
                      <a:lnTo>
                        <a:pt x="830" y="847"/>
                      </a:lnTo>
                      <a:lnTo>
                        <a:pt x="844" y="863"/>
                      </a:lnTo>
                      <a:lnTo>
                        <a:pt x="858" y="879"/>
                      </a:lnTo>
                      <a:lnTo>
                        <a:pt x="871" y="894"/>
                      </a:lnTo>
                      <a:lnTo>
                        <a:pt x="884" y="910"/>
                      </a:lnTo>
                      <a:lnTo>
                        <a:pt x="897" y="926"/>
                      </a:lnTo>
                      <a:lnTo>
                        <a:pt x="922" y="959"/>
                      </a:lnTo>
                      <a:lnTo>
                        <a:pt x="948" y="991"/>
                      </a:lnTo>
                      <a:lnTo>
                        <a:pt x="974" y="1022"/>
                      </a:lnTo>
                      <a:lnTo>
                        <a:pt x="1000" y="1054"/>
                      </a:lnTo>
                      <a:lnTo>
                        <a:pt x="1025" y="1087"/>
                      </a:lnTo>
                      <a:lnTo>
                        <a:pt x="1050" y="1119"/>
                      </a:lnTo>
                      <a:lnTo>
                        <a:pt x="1077" y="1151"/>
                      </a:lnTo>
                      <a:lnTo>
                        <a:pt x="1102" y="1182"/>
                      </a:lnTo>
                      <a:lnTo>
                        <a:pt x="1127" y="1215"/>
                      </a:lnTo>
                      <a:lnTo>
                        <a:pt x="1153" y="1247"/>
                      </a:lnTo>
                      <a:lnTo>
                        <a:pt x="1178" y="1279"/>
                      </a:lnTo>
                      <a:lnTo>
                        <a:pt x="1204" y="1311"/>
                      </a:lnTo>
                      <a:lnTo>
                        <a:pt x="1229" y="1344"/>
                      </a:lnTo>
                      <a:lnTo>
                        <a:pt x="1254" y="1376"/>
                      </a:lnTo>
                      <a:lnTo>
                        <a:pt x="1280" y="1408"/>
                      </a:lnTo>
                      <a:lnTo>
                        <a:pt x="1305" y="1439"/>
                      </a:lnTo>
                      <a:lnTo>
                        <a:pt x="1330" y="1473"/>
                      </a:lnTo>
                      <a:lnTo>
                        <a:pt x="1356" y="1505"/>
                      </a:lnTo>
                      <a:lnTo>
                        <a:pt x="1381" y="1537"/>
                      </a:lnTo>
                      <a:lnTo>
                        <a:pt x="1406" y="1569"/>
                      </a:lnTo>
                      <a:lnTo>
                        <a:pt x="1430" y="1602"/>
                      </a:lnTo>
                      <a:lnTo>
                        <a:pt x="1456" y="1634"/>
                      </a:lnTo>
                      <a:lnTo>
                        <a:pt x="1481" y="1666"/>
                      </a:lnTo>
                      <a:lnTo>
                        <a:pt x="1505" y="1700"/>
                      </a:lnTo>
                      <a:lnTo>
                        <a:pt x="1531" y="1732"/>
                      </a:lnTo>
                      <a:lnTo>
                        <a:pt x="1555" y="1765"/>
                      </a:lnTo>
                      <a:lnTo>
                        <a:pt x="1579" y="1798"/>
                      </a:lnTo>
                      <a:lnTo>
                        <a:pt x="1604" y="1831"/>
                      </a:lnTo>
                      <a:lnTo>
                        <a:pt x="1629" y="1863"/>
                      </a:lnTo>
                      <a:lnTo>
                        <a:pt x="1653" y="1897"/>
                      </a:lnTo>
                      <a:lnTo>
                        <a:pt x="1677" y="1930"/>
                      </a:lnTo>
                      <a:lnTo>
                        <a:pt x="1701" y="1964"/>
                      </a:lnTo>
                      <a:lnTo>
                        <a:pt x="1680" y="1967"/>
                      </a:lnTo>
                      <a:lnTo>
                        <a:pt x="1663" y="1972"/>
                      </a:lnTo>
                      <a:lnTo>
                        <a:pt x="1649" y="1979"/>
                      </a:lnTo>
                      <a:lnTo>
                        <a:pt x="1639" y="1985"/>
                      </a:lnTo>
                      <a:lnTo>
                        <a:pt x="1629" y="1995"/>
                      </a:lnTo>
                      <a:lnTo>
                        <a:pt x="1618" y="2007"/>
                      </a:lnTo>
                      <a:lnTo>
                        <a:pt x="1608" y="2022"/>
                      </a:lnTo>
                      <a:lnTo>
                        <a:pt x="1594" y="2040"/>
                      </a:lnTo>
                      <a:lnTo>
                        <a:pt x="1567" y="2008"/>
                      </a:lnTo>
                      <a:lnTo>
                        <a:pt x="1541" y="1976"/>
                      </a:lnTo>
                      <a:lnTo>
                        <a:pt x="1514" y="1945"/>
                      </a:lnTo>
                      <a:lnTo>
                        <a:pt x="1488" y="1913"/>
                      </a:lnTo>
                      <a:lnTo>
                        <a:pt x="1463" y="1881"/>
                      </a:lnTo>
                      <a:lnTo>
                        <a:pt x="1436" y="1848"/>
                      </a:lnTo>
                      <a:lnTo>
                        <a:pt x="1410" y="1816"/>
                      </a:lnTo>
                      <a:lnTo>
                        <a:pt x="1384" y="1784"/>
                      </a:lnTo>
                      <a:lnTo>
                        <a:pt x="1358" y="1752"/>
                      </a:lnTo>
                      <a:lnTo>
                        <a:pt x="1331" y="1719"/>
                      </a:lnTo>
                      <a:lnTo>
                        <a:pt x="1306" y="1686"/>
                      </a:lnTo>
                      <a:lnTo>
                        <a:pt x="1280" y="1654"/>
                      </a:lnTo>
                      <a:lnTo>
                        <a:pt x="1254" y="1620"/>
                      </a:lnTo>
                      <a:lnTo>
                        <a:pt x="1228" y="1588"/>
                      </a:lnTo>
                      <a:lnTo>
                        <a:pt x="1202" y="1554"/>
                      </a:lnTo>
                      <a:lnTo>
                        <a:pt x="1177" y="1522"/>
                      </a:lnTo>
                      <a:lnTo>
                        <a:pt x="1151" y="1489"/>
                      </a:lnTo>
                      <a:lnTo>
                        <a:pt x="1125" y="1455"/>
                      </a:lnTo>
                      <a:lnTo>
                        <a:pt x="1100" y="1423"/>
                      </a:lnTo>
                      <a:lnTo>
                        <a:pt x="1075" y="1390"/>
                      </a:lnTo>
                      <a:lnTo>
                        <a:pt x="1049" y="1356"/>
                      </a:lnTo>
                      <a:lnTo>
                        <a:pt x="1024" y="1323"/>
                      </a:lnTo>
                      <a:lnTo>
                        <a:pt x="998" y="1291"/>
                      </a:lnTo>
                      <a:lnTo>
                        <a:pt x="973" y="1257"/>
                      </a:lnTo>
                      <a:lnTo>
                        <a:pt x="948" y="1224"/>
                      </a:lnTo>
                      <a:lnTo>
                        <a:pt x="922" y="1191"/>
                      </a:lnTo>
                      <a:lnTo>
                        <a:pt x="897" y="1158"/>
                      </a:lnTo>
                      <a:lnTo>
                        <a:pt x="872" y="1125"/>
                      </a:lnTo>
                      <a:lnTo>
                        <a:pt x="846" y="1092"/>
                      </a:lnTo>
                      <a:lnTo>
                        <a:pt x="821" y="1060"/>
                      </a:lnTo>
                      <a:lnTo>
                        <a:pt x="797" y="1027"/>
                      </a:lnTo>
                      <a:lnTo>
                        <a:pt x="772" y="994"/>
                      </a:lnTo>
                      <a:lnTo>
                        <a:pt x="758" y="976"/>
                      </a:lnTo>
                      <a:lnTo>
                        <a:pt x="744" y="958"/>
                      </a:lnTo>
                      <a:lnTo>
                        <a:pt x="730" y="939"/>
                      </a:lnTo>
                      <a:lnTo>
                        <a:pt x="716" y="920"/>
                      </a:lnTo>
                      <a:lnTo>
                        <a:pt x="702" y="901"/>
                      </a:lnTo>
                      <a:lnTo>
                        <a:pt x="689" y="882"/>
                      </a:lnTo>
                      <a:lnTo>
                        <a:pt x="676" y="863"/>
                      </a:lnTo>
                      <a:lnTo>
                        <a:pt x="662" y="843"/>
                      </a:lnTo>
                      <a:lnTo>
                        <a:pt x="655" y="834"/>
                      </a:lnTo>
                      <a:lnTo>
                        <a:pt x="648" y="825"/>
                      </a:lnTo>
                      <a:lnTo>
                        <a:pt x="641" y="816"/>
                      </a:lnTo>
                      <a:lnTo>
                        <a:pt x="635" y="805"/>
                      </a:lnTo>
                      <a:lnTo>
                        <a:pt x="547" y="805"/>
                      </a:lnTo>
                      <a:lnTo>
                        <a:pt x="554" y="815"/>
                      </a:lnTo>
                      <a:lnTo>
                        <a:pt x="561" y="824"/>
                      </a:lnTo>
                      <a:lnTo>
                        <a:pt x="568" y="833"/>
                      </a:lnTo>
                      <a:lnTo>
                        <a:pt x="576" y="843"/>
                      </a:lnTo>
                      <a:lnTo>
                        <a:pt x="600" y="876"/>
                      </a:lnTo>
                      <a:lnTo>
                        <a:pt x="625" y="910"/>
                      </a:lnTo>
                      <a:lnTo>
                        <a:pt x="654" y="948"/>
                      </a:lnTo>
                      <a:lnTo>
                        <a:pt x="683" y="988"/>
                      </a:lnTo>
                      <a:lnTo>
                        <a:pt x="715" y="1030"/>
                      </a:lnTo>
                      <a:lnTo>
                        <a:pt x="747" y="1074"/>
                      </a:lnTo>
                      <a:lnTo>
                        <a:pt x="782" y="1120"/>
                      </a:lnTo>
                      <a:lnTo>
                        <a:pt x="818" y="1167"/>
                      </a:lnTo>
                      <a:lnTo>
                        <a:pt x="853" y="1215"/>
                      </a:lnTo>
                      <a:lnTo>
                        <a:pt x="890" y="1264"/>
                      </a:lnTo>
                      <a:lnTo>
                        <a:pt x="928" y="1315"/>
                      </a:lnTo>
                      <a:lnTo>
                        <a:pt x="966" y="1365"/>
                      </a:lnTo>
                      <a:lnTo>
                        <a:pt x="1005" y="1416"/>
                      </a:lnTo>
                      <a:lnTo>
                        <a:pt x="1045" y="1467"/>
                      </a:lnTo>
                      <a:lnTo>
                        <a:pt x="1083" y="1519"/>
                      </a:lnTo>
                      <a:lnTo>
                        <a:pt x="1122" y="1569"/>
                      </a:lnTo>
                      <a:lnTo>
                        <a:pt x="1161" y="1619"/>
                      </a:lnTo>
                      <a:lnTo>
                        <a:pt x="1199" y="1669"/>
                      </a:lnTo>
                      <a:lnTo>
                        <a:pt x="1236" y="1717"/>
                      </a:lnTo>
                      <a:lnTo>
                        <a:pt x="1273" y="1764"/>
                      </a:lnTo>
                      <a:lnTo>
                        <a:pt x="1308" y="1809"/>
                      </a:lnTo>
                      <a:lnTo>
                        <a:pt x="1343" y="1853"/>
                      </a:lnTo>
                      <a:lnTo>
                        <a:pt x="1376" y="1896"/>
                      </a:lnTo>
                      <a:lnTo>
                        <a:pt x="1407" y="1935"/>
                      </a:lnTo>
                      <a:lnTo>
                        <a:pt x="1438" y="1973"/>
                      </a:lnTo>
                      <a:lnTo>
                        <a:pt x="1467" y="2007"/>
                      </a:lnTo>
                      <a:lnTo>
                        <a:pt x="1494" y="2040"/>
                      </a:lnTo>
                      <a:lnTo>
                        <a:pt x="1518" y="2068"/>
                      </a:lnTo>
                      <a:lnTo>
                        <a:pt x="1541" y="2095"/>
                      </a:lnTo>
                      <a:lnTo>
                        <a:pt x="1561" y="2117"/>
                      </a:lnTo>
                      <a:lnTo>
                        <a:pt x="1578" y="2135"/>
                      </a:lnTo>
                      <a:lnTo>
                        <a:pt x="1593" y="2150"/>
                      </a:lnTo>
                      <a:lnTo>
                        <a:pt x="1595" y="2151"/>
                      </a:lnTo>
                      <a:lnTo>
                        <a:pt x="1602" y="2155"/>
                      </a:lnTo>
                      <a:lnTo>
                        <a:pt x="1610" y="2159"/>
                      </a:lnTo>
                      <a:lnTo>
                        <a:pt x="1618" y="2163"/>
                      </a:lnTo>
                      <a:lnTo>
                        <a:pt x="1680" y="2114"/>
                      </a:lnTo>
                      <a:lnTo>
                        <a:pt x="1675" y="2110"/>
                      </a:lnTo>
                      <a:lnTo>
                        <a:pt x="1668" y="2105"/>
                      </a:lnTo>
                      <a:lnTo>
                        <a:pt x="1662" y="2101"/>
                      </a:lnTo>
                      <a:lnTo>
                        <a:pt x="1655" y="2095"/>
                      </a:lnTo>
                      <a:lnTo>
                        <a:pt x="1649" y="2090"/>
                      </a:lnTo>
                      <a:lnTo>
                        <a:pt x="1642" y="2086"/>
                      </a:lnTo>
                      <a:lnTo>
                        <a:pt x="1638" y="2082"/>
                      </a:lnTo>
                      <a:lnTo>
                        <a:pt x="1633" y="2079"/>
                      </a:lnTo>
                      <a:lnTo>
                        <a:pt x="1645" y="2061"/>
                      </a:lnTo>
                      <a:lnTo>
                        <a:pt x="1654" y="2049"/>
                      </a:lnTo>
                      <a:lnTo>
                        <a:pt x="1663" y="2038"/>
                      </a:lnTo>
                      <a:lnTo>
                        <a:pt x="1673" y="2030"/>
                      </a:lnTo>
                      <a:lnTo>
                        <a:pt x="1684" y="2025"/>
                      </a:lnTo>
                      <a:lnTo>
                        <a:pt x="1696" y="2019"/>
                      </a:lnTo>
                      <a:lnTo>
                        <a:pt x="1711" y="2012"/>
                      </a:lnTo>
                      <a:lnTo>
                        <a:pt x="1730" y="2004"/>
                      </a:lnTo>
                      <a:lnTo>
                        <a:pt x="1743" y="2028"/>
                      </a:lnTo>
                      <a:lnTo>
                        <a:pt x="1756" y="2059"/>
                      </a:lnTo>
                      <a:lnTo>
                        <a:pt x="1770" y="2094"/>
                      </a:lnTo>
                      <a:lnTo>
                        <a:pt x="1784" y="2128"/>
                      </a:lnTo>
                      <a:lnTo>
                        <a:pt x="1797" y="2162"/>
                      </a:lnTo>
                      <a:lnTo>
                        <a:pt x="1806" y="2188"/>
                      </a:lnTo>
                      <a:lnTo>
                        <a:pt x="1813" y="2207"/>
                      </a:lnTo>
                      <a:lnTo>
                        <a:pt x="1815" y="2214"/>
                      </a:lnTo>
                      <a:lnTo>
                        <a:pt x="1812" y="2211"/>
                      </a:lnTo>
                      <a:lnTo>
                        <a:pt x="1802" y="2204"/>
                      </a:lnTo>
                      <a:lnTo>
                        <a:pt x="1787" y="2194"/>
                      </a:lnTo>
                      <a:lnTo>
                        <a:pt x="1770" y="2180"/>
                      </a:lnTo>
                      <a:lnTo>
                        <a:pt x="1748" y="2165"/>
                      </a:lnTo>
                      <a:lnTo>
                        <a:pt x="1726" y="2148"/>
                      </a:lnTo>
                      <a:lnTo>
                        <a:pt x="1703" y="2132"/>
                      </a:lnTo>
                      <a:lnTo>
                        <a:pt x="1680" y="2114"/>
                      </a:lnTo>
                      <a:lnTo>
                        <a:pt x="1618" y="2163"/>
                      </a:lnTo>
                      <a:lnTo>
                        <a:pt x="1633" y="2171"/>
                      </a:lnTo>
                      <a:lnTo>
                        <a:pt x="1650" y="2179"/>
                      </a:lnTo>
                      <a:lnTo>
                        <a:pt x="1670" y="2189"/>
                      </a:lnTo>
                      <a:lnTo>
                        <a:pt x="1691" y="2200"/>
                      </a:lnTo>
                      <a:lnTo>
                        <a:pt x="1713" y="2211"/>
                      </a:lnTo>
                      <a:lnTo>
                        <a:pt x="1734" y="2222"/>
                      </a:lnTo>
                      <a:lnTo>
                        <a:pt x="1758" y="2233"/>
                      </a:lnTo>
                      <a:lnTo>
                        <a:pt x="1779" y="2244"/>
                      </a:lnTo>
                      <a:lnTo>
                        <a:pt x="1800" y="2254"/>
                      </a:lnTo>
                      <a:lnTo>
                        <a:pt x="1821" y="2264"/>
                      </a:lnTo>
                      <a:lnTo>
                        <a:pt x="1839" y="2272"/>
                      </a:lnTo>
                      <a:lnTo>
                        <a:pt x="1855" y="2279"/>
                      </a:lnTo>
                      <a:lnTo>
                        <a:pt x="1868" y="2285"/>
                      </a:lnTo>
                      <a:lnTo>
                        <a:pt x="1878" y="2288"/>
                      </a:lnTo>
                      <a:lnTo>
                        <a:pt x="1885" y="2291"/>
                      </a:lnTo>
                      <a:lnTo>
                        <a:pt x="1888" y="2290"/>
                      </a:lnTo>
                      <a:lnTo>
                        <a:pt x="1885" y="2277"/>
                      </a:lnTo>
                      <a:lnTo>
                        <a:pt x="1877" y="2244"/>
                      </a:lnTo>
                      <a:lnTo>
                        <a:pt x="1866" y="2195"/>
                      </a:lnTo>
                      <a:lnTo>
                        <a:pt x="1852" y="2140"/>
                      </a:lnTo>
                      <a:lnTo>
                        <a:pt x="1838" y="2086"/>
                      </a:lnTo>
                      <a:lnTo>
                        <a:pt x="1825" y="2037"/>
                      </a:lnTo>
                      <a:lnTo>
                        <a:pt x="1817" y="2004"/>
                      </a:lnTo>
                      <a:lnTo>
                        <a:pt x="1814" y="19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30" name="Group 23"/>
            <p:cNvGrpSpPr>
              <a:grpSpLocks/>
            </p:cNvGrpSpPr>
            <p:nvPr/>
          </p:nvGrpSpPr>
          <p:grpSpPr bwMode="auto">
            <a:xfrm rot="2160148">
              <a:off x="1348531" y="5152272"/>
              <a:ext cx="766763" cy="823913"/>
              <a:chOff x="2381" y="1546"/>
              <a:chExt cx="998" cy="1189"/>
            </a:xfrm>
          </p:grpSpPr>
          <p:sp>
            <p:nvSpPr>
              <p:cNvPr id="31" name="AutoShape 24"/>
              <p:cNvSpPr>
                <a:spLocks noChangeAspect="1" noChangeArrowheads="1" noTextEdit="1"/>
              </p:cNvSpPr>
              <p:nvPr/>
            </p:nvSpPr>
            <p:spPr bwMode="auto">
              <a:xfrm rot="712586">
                <a:off x="2381" y="1585"/>
                <a:ext cx="998" cy="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 rot="712586">
                <a:off x="2578" y="1748"/>
                <a:ext cx="731" cy="976"/>
              </a:xfrm>
              <a:custGeom>
                <a:avLst/>
                <a:gdLst/>
                <a:ahLst/>
                <a:cxnLst>
                  <a:cxn ang="0">
                    <a:pos x="1443" y="1861"/>
                  </a:cxn>
                  <a:cxn ang="0">
                    <a:pos x="1395" y="1715"/>
                  </a:cxn>
                  <a:cxn ang="0">
                    <a:pos x="1364" y="1636"/>
                  </a:cxn>
                  <a:cxn ang="0">
                    <a:pos x="1344" y="1611"/>
                  </a:cxn>
                  <a:cxn ang="0">
                    <a:pos x="1290" y="1543"/>
                  </a:cxn>
                  <a:cxn ang="0">
                    <a:pos x="1208" y="1442"/>
                  </a:cxn>
                  <a:cxn ang="0">
                    <a:pos x="1106" y="1314"/>
                  </a:cxn>
                  <a:cxn ang="0">
                    <a:pos x="990" y="1170"/>
                  </a:cxn>
                  <a:cxn ang="0">
                    <a:pos x="868" y="1018"/>
                  </a:cxn>
                  <a:cxn ang="0">
                    <a:pos x="746" y="866"/>
                  </a:cxn>
                  <a:cxn ang="0">
                    <a:pos x="632" y="723"/>
                  </a:cxn>
                  <a:cxn ang="0">
                    <a:pos x="533" y="598"/>
                  </a:cxn>
                  <a:cxn ang="0">
                    <a:pos x="455" y="501"/>
                  </a:cxn>
                  <a:cxn ang="0">
                    <a:pos x="401" y="431"/>
                  </a:cxn>
                  <a:cxn ang="0">
                    <a:pos x="349" y="358"/>
                  </a:cxn>
                  <a:cxn ang="0">
                    <a:pos x="302" y="278"/>
                  </a:cxn>
                  <a:cxn ang="0">
                    <a:pos x="258" y="192"/>
                  </a:cxn>
                  <a:cxn ang="0">
                    <a:pos x="221" y="100"/>
                  </a:cxn>
                  <a:cxn ang="0">
                    <a:pos x="190" y="2"/>
                  </a:cxn>
                  <a:cxn ang="0">
                    <a:pos x="178" y="11"/>
                  </a:cxn>
                  <a:cxn ang="0">
                    <a:pos x="159" y="36"/>
                  </a:cxn>
                  <a:cxn ang="0">
                    <a:pos x="140" y="50"/>
                  </a:cxn>
                  <a:cxn ang="0">
                    <a:pos x="70" y="95"/>
                  </a:cxn>
                  <a:cxn ang="0">
                    <a:pos x="6" y="143"/>
                  </a:cxn>
                  <a:cxn ang="0">
                    <a:pos x="10" y="158"/>
                  </a:cxn>
                  <a:cxn ang="0">
                    <a:pos x="55" y="196"/>
                  </a:cxn>
                  <a:cxn ang="0">
                    <a:pos x="125" y="256"/>
                  </a:cxn>
                  <a:cxn ang="0">
                    <a:pos x="206" y="331"/>
                  </a:cxn>
                  <a:cxn ang="0">
                    <a:pos x="281" y="412"/>
                  </a:cxn>
                  <a:cxn ang="0">
                    <a:pos x="327" y="471"/>
                  </a:cxn>
                  <a:cxn ang="0">
                    <a:pos x="365" y="521"/>
                  </a:cxn>
                  <a:cxn ang="0">
                    <a:pos x="433" y="611"/>
                  </a:cxn>
                  <a:cxn ang="0">
                    <a:pos x="526" y="732"/>
                  </a:cxn>
                  <a:cxn ang="0">
                    <a:pos x="637" y="875"/>
                  </a:cxn>
                  <a:cxn ang="0">
                    <a:pos x="757" y="1029"/>
                  </a:cxn>
                  <a:cxn ang="0">
                    <a:pos x="880" y="1186"/>
                  </a:cxn>
                  <a:cxn ang="0">
                    <a:pos x="998" y="1337"/>
                  </a:cxn>
                  <a:cxn ang="0">
                    <a:pos x="1107" y="1472"/>
                  </a:cxn>
                  <a:cxn ang="0">
                    <a:pos x="1198" y="1581"/>
                  </a:cxn>
                  <a:cxn ang="0">
                    <a:pos x="1262" y="1655"/>
                  </a:cxn>
                  <a:cxn ang="0">
                    <a:pos x="1288" y="1690"/>
                  </a:cxn>
                  <a:cxn ang="0">
                    <a:pos x="1326" y="1750"/>
                  </a:cxn>
                  <a:cxn ang="0">
                    <a:pos x="1376" y="1828"/>
                  </a:cxn>
                  <a:cxn ang="0">
                    <a:pos x="1426" y="1901"/>
                  </a:cxn>
                  <a:cxn ang="0">
                    <a:pos x="1458" y="1947"/>
                  </a:cxn>
                </a:cxnLst>
                <a:rect l="0" t="0" r="r" b="b"/>
                <a:pathLst>
                  <a:path w="1463" h="1952">
                    <a:moveTo>
                      <a:pt x="1463" y="1951"/>
                    </a:moveTo>
                    <a:lnTo>
                      <a:pt x="1455" y="1910"/>
                    </a:lnTo>
                    <a:lnTo>
                      <a:pt x="1443" y="1861"/>
                    </a:lnTo>
                    <a:lnTo>
                      <a:pt x="1427" y="1811"/>
                    </a:lnTo>
                    <a:lnTo>
                      <a:pt x="1411" y="1761"/>
                    </a:lnTo>
                    <a:lnTo>
                      <a:pt x="1395" y="1715"/>
                    </a:lnTo>
                    <a:lnTo>
                      <a:pt x="1380" y="1677"/>
                    </a:lnTo>
                    <a:lnTo>
                      <a:pt x="1369" y="1649"/>
                    </a:lnTo>
                    <a:lnTo>
                      <a:pt x="1364" y="1636"/>
                    </a:lnTo>
                    <a:lnTo>
                      <a:pt x="1361" y="1633"/>
                    </a:lnTo>
                    <a:lnTo>
                      <a:pt x="1354" y="1624"/>
                    </a:lnTo>
                    <a:lnTo>
                      <a:pt x="1344" y="1611"/>
                    </a:lnTo>
                    <a:lnTo>
                      <a:pt x="1329" y="1593"/>
                    </a:lnTo>
                    <a:lnTo>
                      <a:pt x="1312" y="1570"/>
                    </a:lnTo>
                    <a:lnTo>
                      <a:pt x="1290" y="1543"/>
                    </a:lnTo>
                    <a:lnTo>
                      <a:pt x="1266" y="1513"/>
                    </a:lnTo>
                    <a:lnTo>
                      <a:pt x="1238" y="1479"/>
                    </a:lnTo>
                    <a:lnTo>
                      <a:pt x="1208" y="1442"/>
                    </a:lnTo>
                    <a:lnTo>
                      <a:pt x="1176" y="1402"/>
                    </a:lnTo>
                    <a:lnTo>
                      <a:pt x="1142" y="1359"/>
                    </a:lnTo>
                    <a:lnTo>
                      <a:pt x="1106" y="1314"/>
                    </a:lnTo>
                    <a:lnTo>
                      <a:pt x="1069" y="1268"/>
                    </a:lnTo>
                    <a:lnTo>
                      <a:pt x="1030" y="1220"/>
                    </a:lnTo>
                    <a:lnTo>
                      <a:pt x="990" y="1170"/>
                    </a:lnTo>
                    <a:lnTo>
                      <a:pt x="950" y="1119"/>
                    </a:lnTo>
                    <a:lnTo>
                      <a:pt x="909" y="1069"/>
                    </a:lnTo>
                    <a:lnTo>
                      <a:pt x="868" y="1018"/>
                    </a:lnTo>
                    <a:lnTo>
                      <a:pt x="827" y="966"/>
                    </a:lnTo>
                    <a:lnTo>
                      <a:pt x="786" y="915"/>
                    </a:lnTo>
                    <a:lnTo>
                      <a:pt x="746" y="866"/>
                    </a:lnTo>
                    <a:lnTo>
                      <a:pt x="707" y="816"/>
                    </a:lnTo>
                    <a:lnTo>
                      <a:pt x="669" y="769"/>
                    </a:lnTo>
                    <a:lnTo>
                      <a:pt x="632" y="723"/>
                    </a:lnTo>
                    <a:lnTo>
                      <a:pt x="598" y="679"/>
                    </a:lnTo>
                    <a:lnTo>
                      <a:pt x="564" y="638"/>
                    </a:lnTo>
                    <a:lnTo>
                      <a:pt x="533" y="598"/>
                    </a:lnTo>
                    <a:lnTo>
                      <a:pt x="504" y="563"/>
                    </a:lnTo>
                    <a:lnTo>
                      <a:pt x="478" y="529"/>
                    </a:lnTo>
                    <a:lnTo>
                      <a:pt x="455" y="501"/>
                    </a:lnTo>
                    <a:lnTo>
                      <a:pt x="434" y="475"/>
                    </a:lnTo>
                    <a:lnTo>
                      <a:pt x="418" y="454"/>
                    </a:lnTo>
                    <a:lnTo>
                      <a:pt x="401" y="431"/>
                    </a:lnTo>
                    <a:lnTo>
                      <a:pt x="382" y="407"/>
                    </a:lnTo>
                    <a:lnTo>
                      <a:pt x="366" y="383"/>
                    </a:lnTo>
                    <a:lnTo>
                      <a:pt x="349" y="358"/>
                    </a:lnTo>
                    <a:lnTo>
                      <a:pt x="333" y="332"/>
                    </a:lnTo>
                    <a:lnTo>
                      <a:pt x="317" y="305"/>
                    </a:lnTo>
                    <a:lnTo>
                      <a:pt x="302" y="278"/>
                    </a:lnTo>
                    <a:lnTo>
                      <a:pt x="287" y="249"/>
                    </a:lnTo>
                    <a:lnTo>
                      <a:pt x="272" y="221"/>
                    </a:lnTo>
                    <a:lnTo>
                      <a:pt x="258" y="192"/>
                    </a:lnTo>
                    <a:lnTo>
                      <a:pt x="245" y="162"/>
                    </a:lnTo>
                    <a:lnTo>
                      <a:pt x="233" y="131"/>
                    </a:lnTo>
                    <a:lnTo>
                      <a:pt x="221" y="100"/>
                    </a:lnTo>
                    <a:lnTo>
                      <a:pt x="209" y="67"/>
                    </a:lnTo>
                    <a:lnTo>
                      <a:pt x="199" y="35"/>
                    </a:lnTo>
                    <a:lnTo>
                      <a:pt x="190" y="2"/>
                    </a:lnTo>
                    <a:lnTo>
                      <a:pt x="188" y="0"/>
                    </a:lnTo>
                    <a:lnTo>
                      <a:pt x="184" y="4"/>
                    </a:lnTo>
                    <a:lnTo>
                      <a:pt x="178" y="11"/>
                    </a:lnTo>
                    <a:lnTo>
                      <a:pt x="171" y="19"/>
                    </a:lnTo>
                    <a:lnTo>
                      <a:pt x="166" y="28"/>
                    </a:lnTo>
                    <a:lnTo>
                      <a:pt x="159" y="36"/>
                    </a:lnTo>
                    <a:lnTo>
                      <a:pt x="153" y="42"/>
                    </a:lnTo>
                    <a:lnTo>
                      <a:pt x="150" y="45"/>
                    </a:lnTo>
                    <a:lnTo>
                      <a:pt x="140" y="50"/>
                    </a:lnTo>
                    <a:lnTo>
                      <a:pt x="122" y="62"/>
                    </a:lnTo>
                    <a:lnTo>
                      <a:pt x="98" y="76"/>
                    </a:lnTo>
                    <a:lnTo>
                      <a:pt x="70" y="95"/>
                    </a:lnTo>
                    <a:lnTo>
                      <a:pt x="44" y="113"/>
                    </a:lnTo>
                    <a:lnTo>
                      <a:pt x="21" y="131"/>
                    </a:lnTo>
                    <a:lnTo>
                      <a:pt x="6" y="143"/>
                    </a:lnTo>
                    <a:lnTo>
                      <a:pt x="0" y="150"/>
                    </a:lnTo>
                    <a:lnTo>
                      <a:pt x="2" y="153"/>
                    </a:lnTo>
                    <a:lnTo>
                      <a:pt x="10" y="158"/>
                    </a:lnTo>
                    <a:lnTo>
                      <a:pt x="22" y="168"/>
                    </a:lnTo>
                    <a:lnTo>
                      <a:pt x="37" y="180"/>
                    </a:lnTo>
                    <a:lnTo>
                      <a:pt x="55" y="196"/>
                    </a:lnTo>
                    <a:lnTo>
                      <a:pt x="77" y="214"/>
                    </a:lnTo>
                    <a:lnTo>
                      <a:pt x="100" y="234"/>
                    </a:lnTo>
                    <a:lnTo>
                      <a:pt x="125" y="256"/>
                    </a:lnTo>
                    <a:lnTo>
                      <a:pt x="152" y="280"/>
                    </a:lnTo>
                    <a:lnTo>
                      <a:pt x="178" y="306"/>
                    </a:lnTo>
                    <a:lnTo>
                      <a:pt x="206" y="331"/>
                    </a:lnTo>
                    <a:lnTo>
                      <a:pt x="233" y="359"/>
                    </a:lnTo>
                    <a:lnTo>
                      <a:pt x="258" y="385"/>
                    </a:lnTo>
                    <a:lnTo>
                      <a:pt x="281" y="412"/>
                    </a:lnTo>
                    <a:lnTo>
                      <a:pt x="303" y="438"/>
                    </a:lnTo>
                    <a:lnTo>
                      <a:pt x="322" y="465"/>
                    </a:lnTo>
                    <a:lnTo>
                      <a:pt x="327" y="471"/>
                    </a:lnTo>
                    <a:lnTo>
                      <a:pt x="335" y="483"/>
                    </a:lnTo>
                    <a:lnTo>
                      <a:pt x="348" y="499"/>
                    </a:lnTo>
                    <a:lnTo>
                      <a:pt x="365" y="521"/>
                    </a:lnTo>
                    <a:lnTo>
                      <a:pt x="385" y="548"/>
                    </a:lnTo>
                    <a:lnTo>
                      <a:pt x="408" y="578"/>
                    </a:lnTo>
                    <a:lnTo>
                      <a:pt x="433" y="611"/>
                    </a:lnTo>
                    <a:lnTo>
                      <a:pt x="462" y="649"/>
                    </a:lnTo>
                    <a:lnTo>
                      <a:pt x="493" y="690"/>
                    </a:lnTo>
                    <a:lnTo>
                      <a:pt x="526" y="732"/>
                    </a:lnTo>
                    <a:lnTo>
                      <a:pt x="562" y="778"/>
                    </a:lnTo>
                    <a:lnTo>
                      <a:pt x="599" y="825"/>
                    </a:lnTo>
                    <a:lnTo>
                      <a:pt x="637" y="875"/>
                    </a:lnTo>
                    <a:lnTo>
                      <a:pt x="676" y="926"/>
                    </a:lnTo>
                    <a:lnTo>
                      <a:pt x="716" y="976"/>
                    </a:lnTo>
                    <a:lnTo>
                      <a:pt x="757" y="1029"/>
                    </a:lnTo>
                    <a:lnTo>
                      <a:pt x="798" y="1081"/>
                    </a:lnTo>
                    <a:lnTo>
                      <a:pt x="838" y="1134"/>
                    </a:lnTo>
                    <a:lnTo>
                      <a:pt x="880" y="1186"/>
                    </a:lnTo>
                    <a:lnTo>
                      <a:pt x="920" y="1238"/>
                    </a:lnTo>
                    <a:lnTo>
                      <a:pt x="960" y="1288"/>
                    </a:lnTo>
                    <a:lnTo>
                      <a:pt x="998" y="1337"/>
                    </a:lnTo>
                    <a:lnTo>
                      <a:pt x="1036" y="1384"/>
                    </a:lnTo>
                    <a:lnTo>
                      <a:pt x="1072" y="1429"/>
                    </a:lnTo>
                    <a:lnTo>
                      <a:pt x="1107" y="1472"/>
                    </a:lnTo>
                    <a:lnTo>
                      <a:pt x="1139" y="1511"/>
                    </a:lnTo>
                    <a:lnTo>
                      <a:pt x="1170" y="1548"/>
                    </a:lnTo>
                    <a:lnTo>
                      <a:pt x="1198" y="1581"/>
                    </a:lnTo>
                    <a:lnTo>
                      <a:pt x="1222" y="1610"/>
                    </a:lnTo>
                    <a:lnTo>
                      <a:pt x="1244" y="1636"/>
                    </a:lnTo>
                    <a:lnTo>
                      <a:pt x="1262" y="1655"/>
                    </a:lnTo>
                    <a:lnTo>
                      <a:pt x="1277" y="1671"/>
                    </a:lnTo>
                    <a:lnTo>
                      <a:pt x="1281" y="1678"/>
                    </a:lnTo>
                    <a:lnTo>
                      <a:pt x="1288" y="1690"/>
                    </a:lnTo>
                    <a:lnTo>
                      <a:pt x="1298" y="1707"/>
                    </a:lnTo>
                    <a:lnTo>
                      <a:pt x="1311" y="1727"/>
                    </a:lnTo>
                    <a:lnTo>
                      <a:pt x="1326" y="1750"/>
                    </a:lnTo>
                    <a:lnTo>
                      <a:pt x="1342" y="1775"/>
                    </a:lnTo>
                    <a:lnTo>
                      <a:pt x="1359" y="1801"/>
                    </a:lnTo>
                    <a:lnTo>
                      <a:pt x="1376" y="1828"/>
                    </a:lnTo>
                    <a:lnTo>
                      <a:pt x="1393" y="1853"/>
                    </a:lnTo>
                    <a:lnTo>
                      <a:pt x="1410" y="1879"/>
                    </a:lnTo>
                    <a:lnTo>
                      <a:pt x="1426" y="1901"/>
                    </a:lnTo>
                    <a:lnTo>
                      <a:pt x="1438" y="1920"/>
                    </a:lnTo>
                    <a:lnTo>
                      <a:pt x="1450" y="1936"/>
                    </a:lnTo>
                    <a:lnTo>
                      <a:pt x="1458" y="1947"/>
                    </a:lnTo>
                    <a:lnTo>
                      <a:pt x="1463" y="1952"/>
                    </a:lnTo>
                    <a:lnTo>
                      <a:pt x="1463" y="195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6"/>
              <p:cNvSpPr>
                <a:spLocks/>
              </p:cNvSpPr>
              <p:nvPr/>
            </p:nvSpPr>
            <p:spPr bwMode="auto">
              <a:xfrm rot="712586">
                <a:off x="2537" y="1546"/>
                <a:ext cx="256" cy="217"/>
              </a:xfrm>
              <a:custGeom>
                <a:avLst/>
                <a:gdLst/>
                <a:ahLst/>
                <a:cxnLst>
                  <a:cxn ang="0">
                    <a:pos x="510" y="21"/>
                  </a:cxn>
                  <a:cxn ang="0">
                    <a:pos x="496" y="16"/>
                  </a:cxn>
                  <a:cxn ang="0">
                    <a:pos x="478" y="13"/>
                  </a:cxn>
                  <a:cxn ang="0">
                    <a:pos x="463" y="9"/>
                  </a:cxn>
                  <a:cxn ang="0">
                    <a:pos x="401" y="1"/>
                  </a:cxn>
                  <a:cxn ang="0">
                    <a:pos x="370" y="1"/>
                  </a:cxn>
                  <a:cxn ang="0">
                    <a:pos x="336" y="9"/>
                  </a:cxn>
                  <a:cxn ang="0">
                    <a:pos x="303" y="22"/>
                  </a:cxn>
                  <a:cxn ang="0">
                    <a:pos x="270" y="39"/>
                  </a:cxn>
                  <a:cxn ang="0">
                    <a:pos x="237" y="60"/>
                  </a:cxn>
                  <a:cxn ang="0">
                    <a:pos x="207" y="82"/>
                  </a:cxn>
                  <a:cxn ang="0">
                    <a:pos x="180" y="104"/>
                  </a:cxn>
                  <a:cxn ang="0">
                    <a:pos x="156" y="125"/>
                  </a:cxn>
                  <a:cxn ang="0">
                    <a:pos x="134" y="146"/>
                  </a:cxn>
                  <a:cxn ang="0">
                    <a:pos x="91" y="191"/>
                  </a:cxn>
                  <a:cxn ang="0">
                    <a:pos x="51" y="239"/>
                  </a:cxn>
                  <a:cxn ang="0">
                    <a:pos x="33" y="262"/>
                  </a:cxn>
                  <a:cxn ang="0">
                    <a:pos x="61" y="249"/>
                  </a:cxn>
                  <a:cxn ang="0">
                    <a:pos x="119" y="218"/>
                  </a:cxn>
                  <a:cxn ang="0">
                    <a:pos x="176" y="184"/>
                  </a:cxn>
                  <a:cxn ang="0">
                    <a:pos x="204" y="167"/>
                  </a:cxn>
                  <a:cxn ang="0">
                    <a:pos x="228" y="157"/>
                  </a:cxn>
                  <a:cxn ang="0">
                    <a:pos x="256" y="142"/>
                  </a:cxn>
                  <a:cxn ang="0">
                    <a:pos x="287" y="127"/>
                  </a:cxn>
                  <a:cxn ang="0">
                    <a:pos x="317" y="111"/>
                  </a:cxn>
                  <a:cxn ang="0">
                    <a:pos x="346" y="96"/>
                  </a:cxn>
                  <a:cxn ang="0">
                    <a:pos x="370" y="85"/>
                  </a:cxn>
                  <a:cxn ang="0">
                    <a:pos x="387" y="80"/>
                  </a:cxn>
                  <a:cxn ang="0">
                    <a:pos x="395" y="82"/>
                  </a:cxn>
                  <a:cxn ang="0">
                    <a:pos x="384" y="100"/>
                  </a:cxn>
                  <a:cxn ang="0">
                    <a:pos x="372" y="118"/>
                  </a:cxn>
                  <a:cxn ang="0">
                    <a:pos x="359" y="135"/>
                  </a:cxn>
                  <a:cxn ang="0">
                    <a:pos x="344" y="151"/>
                  </a:cxn>
                  <a:cxn ang="0">
                    <a:pos x="308" y="183"/>
                  </a:cxn>
                  <a:cxn ang="0">
                    <a:pos x="258" y="225"/>
                  </a:cxn>
                  <a:cxn ang="0">
                    <a:pos x="200" y="270"/>
                  </a:cxn>
                  <a:cxn ang="0">
                    <a:pos x="141" y="315"/>
                  </a:cxn>
                  <a:cxn ang="0">
                    <a:pos x="85" y="358"/>
                  </a:cxn>
                  <a:cxn ang="0">
                    <a:pos x="39" y="394"/>
                  </a:cxn>
                  <a:cxn ang="0">
                    <a:pos x="9" y="421"/>
                  </a:cxn>
                  <a:cxn ang="0">
                    <a:pos x="0" y="433"/>
                  </a:cxn>
                  <a:cxn ang="0">
                    <a:pos x="21" y="435"/>
                  </a:cxn>
                  <a:cxn ang="0">
                    <a:pos x="58" y="423"/>
                  </a:cxn>
                  <a:cxn ang="0">
                    <a:pos x="96" y="408"/>
                  </a:cxn>
                  <a:cxn ang="0">
                    <a:pos x="118" y="397"/>
                  </a:cxn>
                  <a:cxn ang="0">
                    <a:pos x="165" y="372"/>
                  </a:cxn>
                  <a:cxn ang="0">
                    <a:pos x="213" y="346"/>
                  </a:cxn>
                  <a:cxn ang="0">
                    <a:pos x="261" y="316"/>
                  </a:cxn>
                  <a:cxn ang="0">
                    <a:pos x="309" y="284"/>
                  </a:cxn>
                  <a:cxn ang="0">
                    <a:pos x="352" y="249"/>
                  </a:cxn>
                  <a:cxn ang="0">
                    <a:pos x="393" y="210"/>
                  </a:cxn>
                  <a:cxn ang="0">
                    <a:pos x="426" y="168"/>
                  </a:cxn>
                  <a:cxn ang="0">
                    <a:pos x="454" y="122"/>
                  </a:cxn>
                </a:cxnLst>
                <a:rect l="0" t="0" r="r" b="b"/>
                <a:pathLst>
                  <a:path w="513" h="436">
                    <a:moveTo>
                      <a:pt x="513" y="23"/>
                    </a:moveTo>
                    <a:lnTo>
                      <a:pt x="510" y="21"/>
                    </a:lnTo>
                    <a:lnTo>
                      <a:pt x="504" y="19"/>
                    </a:lnTo>
                    <a:lnTo>
                      <a:pt x="496" y="16"/>
                    </a:lnTo>
                    <a:lnTo>
                      <a:pt x="487" y="14"/>
                    </a:lnTo>
                    <a:lnTo>
                      <a:pt x="478" y="13"/>
                    </a:lnTo>
                    <a:lnTo>
                      <a:pt x="470" y="10"/>
                    </a:lnTo>
                    <a:lnTo>
                      <a:pt x="463" y="9"/>
                    </a:lnTo>
                    <a:lnTo>
                      <a:pt x="460" y="7"/>
                    </a:lnTo>
                    <a:lnTo>
                      <a:pt x="401" y="1"/>
                    </a:lnTo>
                    <a:lnTo>
                      <a:pt x="386" y="0"/>
                    </a:lnTo>
                    <a:lnTo>
                      <a:pt x="370" y="1"/>
                    </a:lnTo>
                    <a:lnTo>
                      <a:pt x="354" y="5"/>
                    </a:lnTo>
                    <a:lnTo>
                      <a:pt x="336" y="9"/>
                    </a:lnTo>
                    <a:lnTo>
                      <a:pt x="320" y="15"/>
                    </a:lnTo>
                    <a:lnTo>
                      <a:pt x="303" y="22"/>
                    </a:lnTo>
                    <a:lnTo>
                      <a:pt x="286" y="30"/>
                    </a:lnTo>
                    <a:lnTo>
                      <a:pt x="270" y="39"/>
                    </a:lnTo>
                    <a:lnTo>
                      <a:pt x="253" y="50"/>
                    </a:lnTo>
                    <a:lnTo>
                      <a:pt x="237" y="60"/>
                    </a:lnTo>
                    <a:lnTo>
                      <a:pt x="221" y="70"/>
                    </a:lnTo>
                    <a:lnTo>
                      <a:pt x="207" y="82"/>
                    </a:lnTo>
                    <a:lnTo>
                      <a:pt x="192" y="92"/>
                    </a:lnTo>
                    <a:lnTo>
                      <a:pt x="180" y="104"/>
                    </a:lnTo>
                    <a:lnTo>
                      <a:pt x="167" y="114"/>
                    </a:lnTo>
                    <a:lnTo>
                      <a:pt x="156" y="125"/>
                    </a:lnTo>
                    <a:lnTo>
                      <a:pt x="149" y="130"/>
                    </a:lnTo>
                    <a:lnTo>
                      <a:pt x="134" y="146"/>
                    </a:lnTo>
                    <a:lnTo>
                      <a:pt x="114" y="167"/>
                    </a:lnTo>
                    <a:lnTo>
                      <a:pt x="91" y="191"/>
                    </a:lnTo>
                    <a:lnTo>
                      <a:pt x="69" y="217"/>
                    </a:lnTo>
                    <a:lnTo>
                      <a:pt x="51" y="239"/>
                    </a:lnTo>
                    <a:lnTo>
                      <a:pt x="38" y="255"/>
                    </a:lnTo>
                    <a:lnTo>
                      <a:pt x="33" y="262"/>
                    </a:lnTo>
                    <a:lnTo>
                      <a:pt x="41" y="259"/>
                    </a:lnTo>
                    <a:lnTo>
                      <a:pt x="61" y="249"/>
                    </a:lnTo>
                    <a:lnTo>
                      <a:pt x="88" y="235"/>
                    </a:lnTo>
                    <a:lnTo>
                      <a:pt x="119" y="218"/>
                    </a:lnTo>
                    <a:lnTo>
                      <a:pt x="149" y="199"/>
                    </a:lnTo>
                    <a:lnTo>
                      <a:pt x="176" y="184"/>
                    </a:lnTo>
                    <a:lnTo>
                      <a:pt x="196" y="173"/>
                    </a:lnTo>
                    <a:lnTo>
                      <a:pt x="204" y="167"/>
                    </a:lnTo>
                    <a:lnTo>
                      <a:pt x="215" y="163"/>
                    </a:lnTo>
                    <a:lnTo>
                      <a:pt x="228" y="157"/>
                    </a:lnTo>
                    <a:lnTo>
                      <a:pt x="242" y="150"/>
                    </a:lnTo>
                    <a:lnTo>
                      <a:pt x="256" y="142"/>
                    </a:lnTo>
                    <a:lnTo>
                      <a:pt x="272" y="135"/>
                    </a:lnTo>
                    <a:lnTo>
                      <a:pt x="287" y="127"/>
                    </a:lnTo>
                    <a:lnTo>
                      <a:pt x="302" y="118"/>
                    </a:lnTo>
                    <a:lnTo>
                      <a:pt x="317" y="111"/>
                    </a:lnTo>
                    <a:lnTo>
                      <a:pt x="332" y="103"/>
                    </a:lnTo>
                    <a:lnTo>
                      <a:pt x="346" y="96"/>
                    </a:lnTo>
                    <a:lnTo>
                      <a:pt x="358" y="90"/>
                    </a:lnTo>
                    <a:lnTo>
                      <a:pt x="370" y="85"/>
                    </a:lnTo>
                    <a:lnTo>
                      <a:pt x="379" y="82"/>
                    </a:lnTo>
                    <a:lnTo>
                      <a:pt x="387" y="80"/>
                    </a:lnTo>
                    <a:lnTo>
                      <a:pt x="392" y="80"/>
                    </a:lnTo>
                    <a:lnTo>
                      <a:pt x="395" y="82"/>
                    </a:lnTo>
                    <a:lnTo>
                      <a:pt x="389" y="91"/>
                    </a:lnTo>
                    <a:lnTo>
                      <a:pt x="384" y="100"/>
                    </a:lnTo>
                    <a:lnTo>
                      <a:pt x="378" y="110"/>
                    </a:lnTo>
                    <a:lnTo>
                      <a:pt x="372" y="118"/>
                    </a:lnTo>
                    <a:lnTo>
                      <a:pt x="366" y="127"/>
                    </a:lnTo>
                    <a:lnTo>
                      <a:pt x="359" y="135"/>
                    </a:lnTo>
                    <a:lnTo>
                      <a:pt x="352" y="143"/>
                    </a:lnTo>
                    <a:lnTo>
                      <a:pt x="344" y="151"/>
                    </a:lnTo>
                    <a:lnTo>
                      <a:pt x="328" y="166"/>
                    </a:lnTo>
                    <a:lnTo>
                      <a:pt x="308" y="183"/>
                    </a:lnTo>
                    <a:lnTo>
                      <a:pt x="285" y="203"/>
                    </a:lnTo>
                    <a:lnTo>
                      <a:pt x="258" y="225"/>
                    </a:lnTo>
                    <a:lnTo>
                      <a:pt x="229" y="247"/>
                    </a:lnTo>
                    <a:lnTo>
                      <a:pt x="200" y="270"/>
                    </a:lnTo>
                    <a:lnTo>
                      <a:pt x="170" y="293"/>
                    </a:lnTo>
                    <a:lnTo>
                      <a:pt x="141" y="315"/>
                    </a:lnTo>
                    <a:lnTo>
                      <a:pt x="112" y="337"/>
                    </a:lnTo>
                    <a:lnTo>
                      <a:pt x="85" y="358"/>
                    </a:lnTo>
                    <a:lnTo>
                      <a:pt x="61" y="377"/>
                    </a:lnTo>
                    <a:lnTo>
                      <a:pt x="39" y="394"/>
                    </a:lnTo>
                    <a:lnTo>
                      <a:pt x="22" y="409"/>
                    </a:lnTo>
                    <a:lnTo>
                      <a:pt x="9" y="421"/>
                    </a:lnTo>
                    <a:lnTo>
                      <a:pt x="1" y="429"/>
                    </a:lnTo>
                    <a:lnTo>
                      <a:pt x="0" y="433"/>
                    </a:lnTo>
                    <a:lnTo>
                      <a:pt x="8" y="436"/>
                    </a:lnTo>
                    <a:lnTo>
                      <a:pt x="21" y="435"/>
                    </a:lnTo>
                    <a:lnTo>
                      <a:pt x="38" y="430"/>
                    </a:lnTo>
                    <a:lnTo>
                      <a:pt x="58" y="423"/>
                    </a:lnTo>
                    <a:lnTo>
                      <a:pt x="77" y="416"/>
                    </a:lnTo>
                    <a:lnTo>
                      <a:pt x="96" y="408"/>
                    </a:lnTo>
                    <a:lnTo>
                      <a:pt x="109" y="401"/>
                    </a:lnTo>
                    <a:lnTo>
                      <a:pt x="118" y="397"/>
                    </a:lnTo>
                    <a:lnTo>
                      <a:pt x="141" y="385"/>
                    </a:lnTo>
                    <a:lnTo>
                      <a:pt x="165" y="372"/>
                    </a:lnTo>
                    <a:lnTo>
                      <a:pt x="189" y="360"/>
                    </a:lnTo>
                    <a:lnTo>
                      <a:pt x="213" y="346"/>
                    </a:lnTo>
                    <a:lnTo>
                      <a:pt x="237" y="331"/>
                    </a:lnTo>
                    <a:lnTo>
                      <a:pt x="261" y="316"/>
                    </a:lnTo>
                    <a:lnTo>
                      <a:pt x="285" y="301"/>
                    </a:lnTo>
                    <a:lnTo>
                      <a:pt x="309" y="284"/>
                    </a:lnTo>
                    <a:lnTo>
                      <a:pt x="331" y="266"/>
                    </a:lnTo>
                    <a:lnTo>
                      <a:pt x="352" y="249"/>
                    </a:lnTo>
                    <a:lnTo>
                      <a:pt x="373" y="229"/>
                    </a:lnTo>
                    <a:lnTo>
                      <a:pt x="393" y="210"/>
                    </a:lnTo>
                    <a:lnTo>
                      <a:pt x="410" y="189"/>
                    </a:lnTo>
                    <a:lnTo>
                      <a:pt x="426" y="168"/>
                    </a:lnTo>
                    <a:lnTo>
                      <a:pt x="441" y="145"/>
                    </a:lnTo>
                    <a:lnTo>
                      <a:pt x="454" y="122"/>
                    </a:lnTo>
                    <a:lnTo>
                      <a:pt x="513" y="2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 rot="712586">
                <a:off x="2564" y="1591"/>
                <a:ext cx="236" cy="229"/>
              </a:xfrm>
              <a:custGeom>
                <a:avLst/>
                <a:gdLst/>
                <a:ahLst/>
                <a:cxnLst>
                  <a:cxn ang="0">
                    <a:pos x="405" y="40"/>
                  </a:cxn>
                  <a:cxn ang="0">
                    <a:pos x="368" y="104"/>
                  </a:cxn>
                  <a:cxn ang="0">
                    <a:pos x="330" y="161"/>
                  </a:cxn>
                  <a:cxn ang="0">
                    <a:pos x="287" y="219"/>
                  </a:cxn>
                  <a:cxn ang="0">
                    <a:pos x="257" y="252"/>
                  </a:cxn>
                  <a:cxn ang="0">
                    <a:pos x="233" y="271"/>
                  </a:cxn>
                  <a:cxn ang="0">
                    <a:pos x="195" y="300"/>
                  </a:cxn>
                  <a:cxn ang="0">
                    <a:pos x="148" y="334"/>
                  </a:cxn>
                  <a:cxn ang="0">
                    <a:pos x="99" y="371"/>
                  </a:cxn>
                  <a:cxn ang="0">
                    <a:pos x="54" y="407"/>
                  </a:cxn>
                  <a:cxn ang="0">
                    <a:pos x="19" y="436"/>
                  </a:cxn>
                  <a:cxn ang="0">
                    <a:pos x="1" y="454"/>
                  </a:cxn>
                  <a:cxn ang="0">
                    <a:pos x="3" y="458"/>
                  </a:cxn>
                  <a:cxn ang="0">
                    <a:pos x="23" y="451"/>
                  </a:cxn>
                  <a:cxn ang="0">
                    <a:pos x="53" y="434"/>
                  </a:cxn>
                  <a:cxn ang="0">
                    <a:pos x="90" y="414"/>
                  </a:cxn>
                  <a:cxn ang="0">
                    <a:pos x="129" y="391"/>
                  </a:cxn>
                  <a:cxn ang="0">
                    <a:pos x="166" y="369"/>
                  </a:cxn>
                  <a:cxn ang="0">
                    <a:pos x="196" y="350"/>
                  </a:cxn>
                  <a:cxn ang="0">
                    <a:pos x="215" y="338"/>
                  </a:cxn>
                  <a:cxn ang="0">
                    <a:pos x="235" y="320"/>
                  </a:cxn>
                  <a:cxn ang="0">
                    <a:pos x="272" y="292"/>
                  </a:cxn>
                  <a:cxn ang="0">
                    <a:pos x="312" y="262"/>
                  </a:cxn>
                  <a:cxn ang="0">
                    <a:pos x="352" y="232"/>
                  </a:cxn>
                  <a:cxn ang="0">
                    <a:pos x="390" y="198"/>
                  </a:cxn>
                  <a:cxn ang="0">
                    <a:pos x="424" y="164"/>
                  </a:cxn>
                  <a:cxn ang="0">
                    <a:pos x="450" y="126"/>
                  </a:cxn>
                  <a:cxn ang="0">
                    <a:pos x="466" y="85"/>
                  </a:cxn>
                  <a:cxn ang="0">
                    <a:pos x="470" y="60"/>
                  </a:cxn>
                  <a:cxn ang="0">
                    <a:pos x="463" y="42"/>
                  </a:cxn>
                  <a:cxn ang="0">
                    <a:pos x="450" y="20"/>
                  </a:cxn>
                  <a:cxn ang="0">
                    <a:pos x="440" y="4"/>
                  </a:cxn>
                  <a:cxn ang="0">
                    <a:pos x="433" y="0"/>
                  </a:cxn>
                  <a:cxn ang="0">
                    <a:pos x="427" y="2"/>
                  </a:cxn>
                  <a:cxn ang="0">
                    <a:pos x="425" y="6"/>
                  </a:cxn>
                </a:cxnLst>
                <a:rect l="0" t="0" r="r" b="b"/>
                <a:pathLst>
                  <a:path w="471" h="458">
                    <a:moveTo>
                      <a:pt x="425" y="6"/>
                    </a:moveTo>
                    <a:lnTo>
                      <a:pt x="405" y="40"/>
                    </a:lnTo>
                    <a:lnTo>
                      <a:pt x="386" y="73"/>
                    </a:lnTo>
                    <a:lnTo>
                      <a:pt x="368" y="104"/>
                    </a:lnTo>
                    <a:lnTo>
                      <a:pt x="350" y="133"/>
                    </a:lnTo>
                    <a:lnTo>
                      <a:pt x="330" y="161"/>
                    </a:lnTo>
                    <a:lnTo>
                      <a:pt x="310" y="189"/>
                    </a:lnTo>
                    <a:lnTo>
                      <a:pt x="287" y="219"/>
                    </a:lnTo>
                    <a:lnTo>
                      <a:pt x="261" y="249"/>
                    </a:lnTo>
                    <a:lnTo>
                      <a:pt x="257" y="252"/>
                    </a:lnTo>
                    <a:lnTo>
                      <a:pt x="248" y="260"/>
                    </a:lnTo>
                    <a:lnTo>
                      <a:pt x="233" y="271"/>
                    </a:lnTo>
                    <a:lnTo>
                      <a:pt x="215" y="284"/>
                    </a:lnTo>
                    <a:lnTo>
                      <a:pt x="195" y="300"/>
                    </a:lnTo>
                    <a:lnTo>
                      <a:pt x="173" y="316"/>
                    </a:lnTo>
                    <a:lnTo>
                      <a:pt x="148" y="334"/>
                    </a:lnTo>
                    <a:lnTo>
                      <a:pt x="124" y="353"/>
                    </a:lnTo>
                    <a:lnTo>
                      <a:pt x="99" y="371"/>
                    </a:lnTo>
                    <a:lnTo>
                      <a:pt x="76" y="390"/>
                    </a:lnTo>
                    <a:lnTo>
                      <a:pt x="54" y="407"/>
                    </a:lnTo>
                    <a:lnTo>
                      <a:pt x="36" y="422"/>
                    </a:lnTo>
                    <a:lnTo>
                      <a:pt x="19" y="436"/>
                    </a:lnTo>
                    <a:lnTo>
                      <a:pt x="8" y="446"/>
                    </a:lnTo>
                    <a:lnTo>
                      <a:pt x="1" y="454"/>
                    </a:lnTo>
                    <a:lnTo>
                      <a:pt x="0" y="458"/>
                    </a:lnTo>
                    <a:lnTo>
                      <a:pt x="3" y="458"/>
                    </a:lnTo>
                    <a:lnTo>
                      <a:pt x="11" y="455"/>
                    </a:lnTo>
                    <a:lnTo>
                      <a:pt x="23" y="451"/>
                    </a:lnTo>
                    <a:lnTo>
                      <a:pt x="37" y="444"/>
                    </a:lnTo>
                    <a:lnTo>
                      <a:pt x="53" y="434"/>
                    </a:lnTo>
                    <a:lnTo>
                      <a:pt x="71" y="425"/>
                    </a:lnTo>
                    <a:lnTo>
                      <a:pt x="90" y="414"/>
                    </a:lnTo>
                    <a:lnTo>
                      <a:pt x="109" y="402"/>
                    </a:lnTo>
                    <a:lnTo>
                      <a:pt x="129" y="391"/>
                    </a:lnTo>
                    <a:lnTo>
                      <a:pt x="147" y="379"/>
                    </a:lnTo>
                    <a:lnTo>
                      <a:pt x="166" y="369"/>
                    </a:lnTo>
                    <a:lnTo>
                      <a:pt x="182" y="358"/>
                    </a:lnTo>
                    <a:lnTo>
                      <a:pt x="196" y="350"/>
                    </a:lnTo>
                    <a:lnTo>
                      <a:pt x="207" y="342"/>
                    </a:lnTo>
                    <a:lnTo>
                      <a:pt x="215" y="338"/>
                    </a:lnTo>
                    <a:lnTo>
                      <a:pt x="219" y="334"/>
                    </a:lnTo>
                    <a:lnTo>
                      <a:pt x="235" y="320"/>
                    </a:lnTo>
                    <a:lnTo>
                      <a:pt x="253" y="305"/>
                    </a:lnTo>
                    <a:lnTo>
                      <a:pt x="272" y="292"/>
                    </a:lnTo>
                    <a:lnTo>
                      <a:pt x="291" y="277"/>
                    </a:lnTo>
                    <a:lnTo>
                      <a:pt x="312" y="262"/>
                    </a:lnTo>
                    <a:lnTo>
                      <a:pt x="332" y="247"/>
                    </a:lnTo>
                    <a:lnTo>
                      <a:pt x="352" y="232"/>
                    </a:lnTo>
                    <a:lnTo>
                      <a:pt x="371" y="216"/>
                    </a:lnTo>
                    <a:lnTo>
                      <a:pt x="390" y="198"/>
                    </a:lnTo>
                    <a:lnTo>
                      <a:pt x="408" y="181"/>
                    </a:lnTo>
                    <a:lnTo>
                      <a:pt x="424" y="164"/>
                    </a:lnTo>
                    <a:lnTo>
                      <a:pt x="438" y="145"/>
                    </a:lnTo>
                    <a:lnTo>
                      <a:pt x="450" y="126"/>
                    </a:lnTo>
                    <a:lnTo>
                      <a:pt x="459" y="106"/>
                    </a:lnTo>
                    <a:lnTo>
                      <a:pt x="466" y="85"/>
                    </a:lnTo>
                    <a:lnTo>
                      <a:pt x="471" y="63"/>
                    </a:lnTo>
                    <a:lnTo>
                      <a:pt x="470" y="60"/>
                    </a:lnTo>
                    <a:lnTo>
                      <a:pt x="468" y="52"/>
                    </a:lnTo>
                    <a:lnTo>
                      <a:pt x="463" y="42"/>
                    </a:lnTo>
                    <a:lnTo>
                      <a:pt x="457" y="31"/>
                    </a:lnTo>
                    <a:lnTo>
                      <a:pt x="450" y="20"/>
                    </a:lnTo>
                    <a:lnTo>
                      <a:pt x="446" y="10"/>
                    </a:lnTo>
                    <a:lnTo>
                      <a:pt x="440" y="4"/>
                    </a:lnTo>
                    <a:lnTo>
                      <a:pt x="438" y="0"/>
                    </a:lnTo>
                    <a:lnTo>
                      <a:pt x="433" y="0"/>
                    </a:lnTo>
                    <a:lnTo>
                      <a:pt x="429" y="1"/>
                    </a:lnTo>
                    <a:lnTo>
                      <a:pt x="427" y="2"/>
                    </a:lnTo>
                    <a:lnTo>
                      <a:pt x="425" y="6"/>
                    </a:lnTo>
                    <a:lnTo>
                      <a:pt x="425" y="6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28"/>
              <p:cNvSpPr>
                <a:spLocks/>
              </p:cNvSpPr>
              <p:nvPr/>
            </p:nvSpPr>
            <p:spPr bwMode="auto">
              <a:xfrm rot="712586">
                <a:off x="2434" y="1582"/>
                <a:ext cx="944" cy="1145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Drawing by Spring Networks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815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3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Drawing by Spring Networks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654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32603" y="123169"/>
            <a:ext cx="7536725" cy="6202176"/>
            <a:chOff x="1032603" y="123169"/>
            <a:chExt cx="7536725" cy="6202176"/>
          </a:xfrm>
        </p:grpSpPr>
        <p:grpSp>
          <p:nvGrpSpPr>
            <p:cNvPr id="15" name="Group 14"/>
            <p:cNvGrpSpPr/>
            <p:nvPr/>
          </p:nvGrpSpPr>
          <p:grpSpPr>
            <a:xfrm>
              <a:off x="1032603" y="123169"/>
              <a:ext cx="7536725" cy="6202176"/>
              <a:chOff x="1032603" y="123169"/>
              <a:chExt cx="7536725" cy="6202176"/>
            </a:xfrm>
          </p:grpSpPr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 rot="3724851">
                <a:off x="7809979" y="5565996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28"/>
              <p:cNvSpPr>
                <a:spLocks/>
              </p:cNvSpPr>
              <p:nvPr/>
            </p:nvSpPr>
            <p:spPr bwMode="auto">
              <a:xfrm rot="3724851">
                <a:off x="7777689" y="151362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28"/>
              <p:cNvSpPr>
                <a:spLocks/>
              </p:cNvSpPr>
              <p:nvPr/>
            </p:nvSpPr>
            <p:spPr bwMode="auto">
              <a:xfrm rot="3724851">
                <a:off x="1066677" y="89095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Freeform 28"/>
            <p:cNvSpPr>
              <a:spLocks/>
            </p:cNvSpPr>
            <p:nvPr/>
          </p:nvSpPr>
          <p:spPr bwMode="auto">
            <a:xfrm rot="3724851">
              <a:off x="1070911" y="5525089"/>
              <a:ext cx="725275" cy="793423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Drawing by Spring Networks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577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32603" y="123169"/>
            <a:ext cx="7536725" cy="6202176"/>
            <a:chOff x="1032603" y="123169"/>
            <a:chExt cx="7536725" cy="6202176"/>
          </a:xfrm>
        </p:grpSpPr>
        <p:grpSp>
          <p:nvGrpSpPr>
            <p:cNvPr id="19" name="Group 18"/>
            <p:cNvGrpSpPr/>
            <p:nvPr/>
          </p:nvGrpSpPr>
          <p:grpSpPr>
            <a:xfrm>
              <a:off x="1032603" y="123169"/>
              <a:ext cx="7536725" cy="6202176"/>
              <a:chOff x="1032603" y="123169"/>
              <a:chExt cx="7536725" cy="6202176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 rot="3724851">
                <a:off x="7809979" y="5565996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auto">
              <a:xfrm rot="3724851">
                <a:off x="7777689" y="151362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 rot="3724851">
                <a:off x="1066677" y="89095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Freeform 28"/>
            <p:cNvSpPr>
              <a:spLocks/>
            </p:cNvSpPr>
            <p:nvPr/>
          </p:nvSpPr>
          <p:spPr bwMode="auto">
            <a:xfrm rot="3724851">
              <a:off x="1070911" y="5525089"/>
              <a:ext cx="725275" cy="793423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Drawing by Spring Networks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732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32603" y="123169"/>
            <a:ext cx="7536725" cy="6202176"/>
            <a:chOff x="1032603" y="123169"/>
            <a:chExt cx="7536725" cy="6202176"/>
          </a:xfrm>
        </p:grpSpPr>
        <p:grpSp>
          <p:nvGrpSpPr>
            <p:cNvPr id="14" name="Group 13"/>
            <p:cNvGrpSpPr/>
            <p:nvPr/>
          </p:nvGrpSpPr>
          <p:grpSpPr>
            <a:xfrm>
              <a:off x="1032603" y="123169"/>
              <a:ext cx="7536725" cy="6202176"/>
              <a:chOff x="1032603" y="123169"/>
              <a:chExt cx="7536725" cy="6202176"/>
            </a:xfrm>
          </p:grpSpPr>
          <p:sp>
            <p:nvSpPr>
              <p:cNvPr id="16" name="Freeform 28"/>
              <p:cNvSpPr>
                <a:spLocks/>
              </p:cNvSpPr>
              <p:nvPr/>
            </p:nvSpPr>
            <p:spPr bwMode="auto">
              <a:xfrm rot="3724851">
                <a:off x="7809979" y="5565996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 rot="3724851">
                <a:off x="7777689" y="151362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28"/>
              <p:cNvSpPr>
                <a:spLocks/>
              </p:cNvSpPr>
              <p:nvPr/>
            </p:nvSpPr>
            <p:spPr bwMode="auto">
              <a:xfrm rot="3724851">
                <a:off x="1066677" y="89095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Freeform 28"/>
            <p:cNvSpPr>
              <a:spLocks/>
            </p:cNvSpPr>
            <p:nvPr/>
          </p:nvSpPr>
          <p:spPr bwMode="auto">
            <a:xfrm rot="3724851">
              <a:off x="1070911" y="5525089"/>
              <a:ext cx="725275" cy="793423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Drawing by Spring Networks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570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 noChangeAspect="1"/>
          </p:cNvGrpSpPr>
          <p:nvPr/>
        </p:nvGrpSpPr>
        <p:grpSpPr>
          <a:xfrm>
            <a:off x="4110778" y="1531398"/>
            <a:ext cx="7581858" cy="3389493"/>
            <a:chOff x="3352800" y="1524000"/>
            <a:chExt cx="8522478" cy="3810000"/>
          </a:xfrm>
        </p:grpSpPr>
        <p:sp>
          <p:nvSpPr>
            <p:cNvPr id="56" name="Oval 55"/>
            <p:cNvSpPr/>
            <p:nvPr/>
          </p:nvSpPr>
          <p:spPr bwMode="auto">
            <a:xfrm>
              <a:off x="3352800" y="1524000"/>
              <a:ext cx="8522478" cy="3810000"/>
            </a:xfrm>
            <a:prstGeom prst="ellipse">
              <a:avLst/>
            </a:prstGeom>
            <a:solidFill>
              <a:srgbClr val="A9ADFF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Oval 13"/>
            <p:cNvSpPr>
              <a:spLocks noChangeAspect="1" noChangeArrowheads="1"/>
            </p:cNvSpPr>
            <p:nvPr/>
          </p:nvSpPr>
          <p:spPr bwMode="auto">
            <a:xfrm>
              <a:off x="4837595" y="29075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77440" y="3639940"/>
              <a:ext cx="373219" cy="121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 rot="1391542">
              <a:off x="3810000" y="2825750"/>
              <a:ext cx="2730500" cy="1746250"/>
            </a:xfrm>
            <a:prstGeom prst="ellipse">
              <a:avLst/>
            </a:prstGeom>
            <a:solidFill>
              <a:srgbClr val="E3BAFF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 flipH="1" flipV="1">
              <a:off x="4780570" y="3318860"/>
              <a:ext cx="208339" cy="28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14900" y="2597150"/>
              <a:ext cx="476250" cy="222250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20" idx="1"/>
            </p:cNvCxnSpPr>
            <p:nvPr/>
          </p:nvCxnSpPr>
          <p:spPr>
            <a:xfrm>
              <a:off x="6108700" y="3667126"/>
              <a:ext cx="713913" cy="447482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96001" y="4238625"/>
              <a:ext cx="682624" cy="15875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857875" y="2927350"/>
              <a:ext cx="355600" cy="263526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3"/>
            <p:cNvSpPr>
              <a:spLocks noChangeAspect="1" noChangeArrowheads="1"/>
            </p:cNvSpPr>
            <p:nvPr/>
          </p:nvSpPr>
          <p:spPr bwMode="auto">
            <a:xfrm>
              <a:off x="8541053" y="27297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3"/>
            <p:cNvSpPr>
              <a:spLocks noChangeAspect="1" noChangeArrowheads="1"/>
            </p:cNvSpPr>
            <p:nvPr/>
          </p:nvSpPr>
          <p:spPr bwMode="auto">
            <a:xfrm>
              <a:off x="7079145" y="24058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7529995" y="29773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6818795" y="31996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3"/>
            <p:cNvSpPr>
              <a:spLocks noChangeAspect="1" noChangeArrowheads="1"/>
            </p:cNvSpPr>
            <p:nvPr/>
          </p:nvSpPr>
          <p:spPr bwMode="auto">
            <a:xfrm>
              <a:off x="7809395" y="22979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3"/>
            <p:cNvSpPr>
              <a:spLocks noChangeAspect="1" noChangeArrowheads="1"/>
            </p:cNvSpPr>
            <p:nvPr/>
          </p:nvSpPr>
          <p:spPr bwMode="auto">
            <a:xfrm>
              <a:off x="6196495" y="26662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5783745" y="35488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5758345" y="40505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20" name="Oval 13"/>
            <p:cNvSpPr>
              <a:spLocks noChangeAspect="1" noChangeArrowheads="1"/>
            </p:cNvSpPr>
            <p:nvPr/>
          </p:nvSpPr>
          <p:spPr bwMode="auto">
            <a:xfrm>
              <a:off x="6774345" y="40632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Oval 13"/>
            <p:cNvSpPr>
              <a:spLocks noChangeAspect="1" noChangeArrowheads="1"/>
            </p:cNvSpPr>
            <p:nvPr/>
          </p:nvSpPr>
          <p:spPr bwMode="auto">
            <a:xfrm>
              <a:off x="5199545" y="35615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Oval 13"/>
            <p:cNvSpPr>
              <a:spLocks noChangeAspect="1" noChangeArrowheads="1"/>
            </p:cNvSpPr>
            <p:nvPr/>
          </p:nvSpPr>
          <p:spPr bwMode="auto">
            <a:xfrm>
              <a:off x="4939195" y="39679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Oval 13"/>
            <p:cNvSpPr>
              <a:spLocks noChangeAspect="1" noChangeArrowheads="1"/>
            </p:cNvSpPr>
            <p:nvPr/>
          </p:nvSpPr>
          <p:spPr bwMode="auto">
            <a:xfrm>
              <a:off x="4659795" y="34345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Oval 13"/>
            <p:cNvSpPr>
              <a:spLocks noChangeAspect="1" noChangeArrowheads="1"/>
            </p:cNvSpPr>
            <p:nvPr/>
          </p:nvSpPr>
          <p:spPr bwMode="auto">
            <a:xfrm>
              <a:off x="4012095" y="32440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>
              <a:stCxn id="23" idx="6"/>
            </p:cNvCxnSpPr>
            <p:nvPr/>
          </p:nvCxnSpPr>
          <p:spPr>
            <a:xfrm flipV="1">
              <a:off x="4989388" y="3373815"/>
              <a:ext cx="592262" cy="236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4826001" y="3824665"/>
              <a:ext cx="225427" cy="142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4" idx="6"/>
            </p:cNvCxnSpPr>
            <p:nvPr/>
          </p:nvCxnSpPr>
          <p:spPr>
            <a:xfrm>
              <a:off x="4341688" y="3419552"/>
              <a:ext cx="312863" cy="184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7"/>
            </p:cNvCxnSpPr>
            <p:nvPr/>
          </p:nvCxnSpPr>
          <p:spPr>
            <a:xfrm rot="5400000" flipH="1" flipV="1">
              <a:off x="4465540" y="2931822"/>
              <a:ext cx="191517" cy="5357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57663" y="3117927"/>
              <a:ext cx="397482" cy="1492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68788" y="4178377"/>
              <a:ext cx="484312" cy="463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2" idx="7"/>
            </p:cNvCxnSpPr>
            <p:nvPr/>
          </p:nvCxnSpPr>
          <p:spPr>
            <a:xfrm rot="5400000">
              <a:off x="5206901" y="3917659"/>
              <a:ext cx="115318" cy="88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18" idx="2"/>
            </p:cNvCxnSpPr>
            <p:nvPr/>
          </p:nvCxnSpPr>
          <p:spPr>
            <a:xfrm flipV="1">
              <a:off x="5529138" y="3724352"/>
              <a:ext cx="254607" cy="19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0"/>
              <a:endCxn id="18" idx="4"/>
            </p:cNvCxnSpPr>
            <p:nvPr/>
          </p:nvCxnSpPr>
          <p:spPr>
            <a:xfrm rot="5400000" flipH="1" flipV="1">
              <a:off x="5860512" y="3962477"/>
              <a:ext cx="150660" cy="2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5" idx="4"/>
              <a:endCxn id="20" idx="0"/>
            </p:cNvCxnSpPr>
            <p:nvPr/>
          </p:nvCxnSpPr>
          <p:spPr>
            <a:xfrm rot="5400000">
              <a:off x="6705062" y="3784677"/>
              <a:ext cx="512610" cy="44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7091543" y="4164389"/>
              <a:ext cx="582433" cy="51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3"/>
            <p:cNvSpPr>
              <a:spLocks noChangeAspect="1" noChangeArrowheads="1"/>
            </p:cNvSpPr>
            <p:nvPr/>
          </p:nvSpPr>
          <p:spPr bwMode="auto">
            <a:xfrm>
              <a:off x="5555145" y="30916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38" name="Oval 13"/>
            <p:cNvSpPr>
              <a:spLocks noChangeAspect="1" noChangeArrowheads="1"/>
            </p:cNvSpPr>
            <p:nvPr/>
          </p:nvSpPr>
          <p:spPr bwMode="auto">
            <a:xfrm>
              <a:off x="7644598" y="4019358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9" name="Oval 13"/>
            <p:cNvSpPr>
              <a:spLocks noChangeAspect="1" noChangeArrowheads="1"/>
            </p:cNvSpPr>
            <p:nvPr/>
          </p:nvSpPr>
          <p:spPr bwMode="auto">
            <a:xfrm>
              <a:off x="5143803" y="2119160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13"/>
            <p:cNvSpPr>
              <a:spLocks noChangeAspect="1" noChangeArrowheads="1"/>
            </p:cNvSpPr>
            <p:nvPr/>
          </p:nvSpPr>
          <p:spPr bwMode="auto">
            <a:xfrm>
              <a:off x="6113338" y="1920570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2"/>
              <a:endCxn id="39" idx="6"/>
            </p:cNvCxnSpPr>
            <p:nvPr/>
          </p:nvCxnSpPr>
          <p:spPr>
            <a:xfrm rot="10800000" flipV="1">
              <a:off x="5473396" y="2096065"/>
              <a:ext cx="639942" cy="1985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6458654" y="2096064"/>
              <a:ext cx="645284" cy="2309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 flipV="1">
              <a:off x="6526089" y="2470149"/>
              <a:ext cx="292707" cy="286697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17" idx="6"/>
            </p:cNvCxnSpPr>
            <p:nvPr/>
          </p:nvCxnSpPr>
          <p:spPr>
            <a:xfrm rot="10800000">
              <a:off x="6526088" y="2841702"/>
              <a:ext cx="457504" cy="65804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 flipV="1">
              <a:off x="7974191" y="3899847"/>
              <a:ext cx="457504" cy="30587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7849781" y="3625616"/>
              <a:ext cx="479631" cy="329593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13"/>
            <p:cNvSpPr>
              <a:spLocks noChangeAspect="1" noChangeArrowheads="1"/>
            </p:cNvSpPr>
            <p:nvPr/>
          </p:nvSpPr>
          <p:spPr bwMode="auto">
            <a:xfrm>
              <a:off x="4845357" y="289306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49335" y="3626816"/>
              <a:ext cx="424165" cy="588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MU Serif Italic"/>
                  <a:cs typeface="CMU Serif Italic"/>
                </a:rPr>
                <a:t>S</a:t>
              </a:r>
              <a:endParaRPr lang="en-US" dirty="0">
                <a:latin typeface="CMU Serif Italic"/>
                <a:cs typeface="CMU Serif Italic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Measuring boundaries of sets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21052" y="949960"/>
            <a:ext cx="50154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Boundary: edges leaving a set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6784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21052" y="949960"/>
            <a:ext cx="50154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Boundary: edges leaving a set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2" name="Group 49"/>
          <p:cNvGrpSpPr>
            <a:grpSpLocks noChangeAspect="1"/>
          </p:cNvGrpSpPr>
          <p:nvPr/>
        </p:nvGrpSpPr>
        <p:grpSpPr>
          <a:xfrm>
            <a:off x="4110778" y="1531398"/>
            <a:ext cx="7581858" cy="3389493"/>
            <a:chOff x="3352800" y="1524000"/>
            <a:chExt cx="8522478" cy="3810000"/>
          </a:xfrm>
        </p:grpSpPr>
        <p:sp>
          <p:nvSpPr>
            <p:cNvPr id="56" name="Oval 55"/>
            <p:cNvSpPr/>
            <p:nvPr/>
          </p:nvSpPr>
          <p:spPr bwMode="auto">
            <a:xfrm>
              <a:off x="3352800" y="1524000"/>
              <a:ext cx="8522478" cy="3810000"/>
            </a:xfrm>
            <a:prstGeom prst="ellipse">
              <a:avLst/>
            </a:prstGeom>
            <a:solidFill>
              <a:srgbClr val="A9ADFF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Oval 13"/>
            <p:cNvSpPr>
              <a:spLocks noChangeAspect="1" noChangeArrowheads="1"/>
            </p:cNvSpPr>
            <p:nvPr/>
          </p:nvSpPr>
          <p:spPr bwMode="auto">
            <a:xfrm>
              <a:off x="4837595" y="29075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77440" y="3639940"/>
              <a:ext cx="373219" cy="121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 rot="1391542">
              <a:off x="3810000" y="2825750"/>
              <a:ext cx="2730500" cy="1746250"/>
            </a:xfrm>
            <a:prstGeom prst="ellipse">
              <a:avLst/>
            </a:prstGeom>
            <a:solidFill>
              <a:srgbClr val="E3BAFF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 flipH="1" flipV="1">
              <a:off x="4780570" y="3318860"/>
              <a:ext cx="208339" cy="28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14900" y="2597150"/>
              <a:ext cx="476250" cy="222250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20" idx="1"/>
            </p:cNvCxnSpPr>
            <p:nvPr/>
          </p:nvCxnSpPr>
          <p:spPr>
            <a:xfrm>
              <a:off x="6108700" y="3667126"/>
              <a:ext cx="713913" cy="447482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96001" y="4238625"/>
              <a:ext cx="682624" cy="15875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857875" y="2927350"/>
              <a:ext cx="355600" cy="263526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3"/>
            <p:cNvSpPr>
              <a:spLocks noChangeAspect="1" noChangeArrowheads="1"/>
            </p:cNvSpPr>
            <p:nvPr/>
          </p:nvSpPr>
          <p:spPr bwMode="auto">
            <a:xfrm>
              <a:off x="8541053" y="27297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3"/>
            <p:cNvSpPr>
              <a:spLocks noChangeAspect="1" noChangeArrowheads="1"/>
            </p:cNvSpPr>
            <p:nvPr/>
          </p:nvSpPr>
          <p:spPr bwMode="auto">
            <a:xfrm>
              <a:off x="7079145" y="24058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7529995" y="29773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6818795" y="31996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3"/>
            <p:cNvSpPr>
              <a:spLocks noChangeAspect="1" noChangeArrowheads="1"/>
            </p:cNvSpPr>
            <p:nvPr/>
          </p:nvSpPr>
          <p:spPr bwMode="auto">
            <a:xfrm>
              <a:off x="7809395" y="22979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3"/>
            <p:cNvSpPr>
              <a:spLocks noChangeAspect="1" noChangeArrowheads="1"/>
            </p:cNvSpPr>
            <p:nvPr/>
          </p:nvSpPr>
          <p:spPr bwMode="auto">
            <a:xfrm>
              <a:off x="6196495" y="26662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5783745" y="35488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5758345" y="40505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0" name="Oval 13"/>
            <p:cNvSpPr>
              <a:spLocks noChangeAspect="1" noChangeArrowheads="1"/>
            </p:cNvSpPr>
            <p:nvPr/>
          </p:nvSpPr>
          <p:spPr bwMode="auto">
            <a:xfrm>
              <a:off x="6774345" y="40632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Oval 13"/>
            <p:cNvSpPr>
              <a:spLocks noChangeAspect="1" noChangeArrowheads="1"/>
            </p:cNvSpPr>
            <p:nvPr/>
          </p:nvSpPr>
          <p:spPr bwMode="auto">
            <a:xfrm>
              <a:off x="5199545" y="35615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2" name="Oval 13"/>
            <p:cNvSpPr>
              <a:spLocks noChangeAspect="1" noChangeArrowheads="1"/>
            </p:cNvSpPr>
            <p:nvPr/>
          </p:nvSpPr>
          <p:spPr bwMode="auto">
            <a:xfrm>
              <a:off x="4939195" y="39679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3" name="Oval 13"/>
            <p:cNvSpPr>
              <a:spLocks noChangeAspect="1" noChangeArrowheads="1"/>
            </p:cNvSpPr>
            <p:nvPr/>
          </p:nvSpPr>
          <p:spPr bwMode="auto">
            <a:xfrm>
              <a:off x="4659795" y="34345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4" name="Oval 13"/>
            <p:cNvSpPr>
              <a:spLocks noChangeAspect="1" noChangeArrowheads="1"/>
            </p:cNvSpPr>
            <p:nvPr/>
          </p:nvSpPr>
          <p:spPr bwMode="auto">
            <a:xfrm>
              <a:off x="4012095" y="32440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>
              <a:stCxn id="23" idx="6"/>
            </p:cNvCxnSpPr>
            <p:nvPr/>
          </p:nvCxnSpPr>
          <p:spPr>
            <a:xfrm flipV="1">
              <a:off x="4989388" y="3373815"/>
              <a:ext cx="592262" cy="236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4826001" y="3824665"/>
              <a:ext cx="225427" cy="142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4" idx="6"/>
            </p:cNvCxnSpPr>
            <p:nvPr/>
          </p:nvCxnSpPr>
          <p:spPr>
            <a:xfrm>
              <a:off x="4341688" y="3419552"/>
              <a:ext cx="312863" cy="184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7"/>
            </p:cNvCxnSpPr>
            <p:nvPr/>
          </p:nvCxnSpPr>
          <p:spPr>
            <a:xfrm rot="5400000" flipH="1" flipV="1">
              <a:off x="4465540" y="2931822"/>
              <a:ext cx="191517" cy="5357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57663" y="3117927"/>
              <a:ext cx="397482" cy="1492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68788" y="4178377"/>
              <a:ext cx="484312" cy="463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2" idx="7"/>
            </p:cNvCxnSpPr>
            <p:nvPr/>
          </p:nvCxnSpPr>
          <p:spPr>
            <a:xfrm rot="5400000">
              <a:off x="5206901" y="3917659"/>
              <a:ext cx="115318" cy="88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18" idx="2"/>
            </p:cNvCxnSpPr>
            <p:nvPr/>
          </p:nvCxnSpPr>
          <p:spPr>
            <a:xfrm flipV="1">
              <a:off x="5529138" y="3724352"/>
              <a:ext cx="254607" cy="19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0"/>
              <a:endCxn id="18" idx="4"/>
            </p:cNvCxnSpPr>
            <p:nvPr/>
          </p:nvCxnSpPr>
          <p:spPr>
            <a:xfrm rot="5400000" flipH="1" flipV="1">
              <a:off x="5860512" y="3962477"/>
              <a:ext cx="150660" cy="2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5" idx="4"/>
              <a:endCxn id="20" idx="0"/>
            </p:cNvCxnSpPr>
            <p:nvPr/>
          </p:nvCxnSpPr>
          <p:spPr>
            <a:xfrm rot="5400000">
              <a:off x="6705062" y="3784677"/>
              <a:ext cx="512610" cy="44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7091543" y="4164389"/>
              <a:ext cx="582433" cy="51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3"/>
            <p:cNvSpPr>
              <a:spLocks noChangeAspect="1" noChangeArrowheads="1"/>
            </p:cNvSpPr>
            <p:nvPr/>
          </p:nvSpPr>
          <p:spPr bwMode="auto">
            <a:xfrm>
              <a:off x="5555145" y="30916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38" name="Oval 13"/>
            <p:cNvSpPr>
              <a:spLocks noChangeAspect="1" noChangeArrowheads="1"/>
            </p:cNvSpPr>
            <p:nvPr/>
          </p:nvSpPr>
          <p:spPr bwMode="auto">
            <a:xfrm>
              <a:off x="7644598" y="4019358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9" name="Oval 13"/>
            <p:cNvSpPr>
              <a:spLocks noChangeAspect="1" noChangeArrowheads="1"/>
            </p:cNvSpPr>
            <p:nvPr/>
          </p:nvSpPr>
          <p:spPr bwMode="auto">
            <a:xfrm>
              <a:off x="5143803" y="2119160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13"/>
            <p:cNvSpPr>
              <a:spLocks noChangeAspect="1" noChangeArrowheads="1"/>
            </p:cNvSpPr>
            <p:nvPr/>
          </p:nvSpPr>
          <p:spPr bwMode="auto">
            <a:xfrm>
              <a:off x="6113338" y="1920570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2"/>
              <a:endCxn id="39" idx="6"/>
            </p:cNvCxnSpPr>
            <p:nvPr/>
          </p:nvCxnSpPr>
          <p:spPr>
            <a:xfrm rot="10800000" flipV="1">
              <a:off x="5473396" y="2096065"/>
              <a:ext cx="639942" cy="1985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6458654" y="2096064"/>
              <a:ext cx="645284" cy="2309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 flipV="1">
              <a:off x="6526089" y="2470149"/>
              <a:ext cx="292707" cy="286697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17" idx="6"/>
            </p:cNvCxnSpPr>
            <p:nvPr/>
          </p:nvCxnSpPr>
          <p:spPr>
            <a:xfrm rot="10800000">
              <a:off x="6526088" y="2841702"/>
              <a:ext cx="457504" cy="65804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 flipV="1">
              <a:off x="7974191" y="3899847"/>
              <a:ext cx="457504" cy="30587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7849781" y="3625616"/>
              <a:ext cx="479631" cy="329593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13"/>
            <p:cNvSpPr>
              <a:spLocks noChangeAspect="1" noChangeArrowheads="1"/>
            </p:cNvSpPr>
            <p:nvPr/>
          </p:nvSpPr>
          <p:spPr bwMode="auto">
            <a:xfrm>
              <a:off x="4845357" y="289306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49335" y="3626816"/>
              <a:ext cx="424165" cy="588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MU Serif Italic"/>
                  <a:cs typeface="CMU Serif Italic"/>
                </a:rPr>
                <a:t>S</a:t>
              </a:r>
              <a:endParaRPr lang="en-US" dirty="0">
                <a:latin typeface="CMU Serif Italic"/>
                <a:cs typeface="CMU Serif Italic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1052" y="1750705"/>
            <a:ext cx="433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Characteristic Vector of </a:t>
            </a:r>
            <a:r>
              <a:rPr lang="en-US" dirty="0" smtClean="0">
                <a:latin typeface="CMU Serif Italic"/>
                <a:cs typeface="CMU Serif Italic"/>
              </a:rPr>
              <a:t>S</a:t>
            </a:r>
            <a:r>
              <a:rPr lang="en-US" dirty="0" smtClean="0">
                <a:latin typeface="Helvetica"/>
                <a:cs typeface="Helvetica"/>
              </a:rPr>
              <a:t>:</a:t>
            </a:r>
          </a:p>
        </p:txBody>
      </p:sp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1" y="2450344"/>
            <a:ext cx="3403600" cy="1066800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Measuring boundaries of sets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6475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21052" y="949960"/>
            <a:ext cx="50154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Boundary: edges leaving a set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2" name="Group 49"/>
          <p:cNvGrpSpPr>
            <a:grpSpLocks noChangeAspect="1"/>
          </p:cNvGrpSpPr>
          <p:nvPr/>
        </p:nvGrpSpPr>
        <p:grpSpPr>
          <a:xfrm>
            <a:off x="4110778" y="1531398"/>
            <a:ext cx="7581858" cy="3389493"/>
            <a:chOff x="3352800" y="1524000"/>
            <a:chExt cx="8522478" cy="3810000"/>
          </a:xfrm>
        </p:grpSpPr>
        <p:sp>
          <p:nvSpPr>
            <p:cNvPr id="56" name="Oval 55"/>
            <p:cNvSpPr/>
            <p:nvPr/>
          </p:nvSpPr>
          <p:spPr bwMode="auto">
            <a:xfrm>
              <a:off x="3352800" y="1524000"/>
              <a:ext cx="8522478" cy="3810000"/>
            </a:xfrm>
            <a:prstGeom prst="ellipse">
              <a:avLst/>
            </a:prstGeom>
            <a:solidFill>
              <a:srgbClr val="A9ADFF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Oval 13"/>
            <p:cNvSpPr>
              <a:spLocks noChangeAspect="1" noChangeArrowheads="1"/>
            </p:cNvSpPr>
            <p:nvPr/>
          </p:nvSpPr>
          <p:spPr bwMode="auto">
            <a:xfrm>
              <a:off x="4837595" y="29075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77440" y="3639940"/>
              <a:ext cx="373219" cy="121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 rot="1391542">
              <a:off x="3810000" y="2825750"/>
              <a:ext cx="2730500" cy="1746250"/>
            </a:xfrm>
            <a:prstGeom prst="ellipse">
              <a:avLst/>
            </a:prstGeom>
            <a:solidFill>
              <a:srgbClr val="E3BAFF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 flipH="1" flipV="1">
              <a:off x="4780570" y="3318860"/>
              <a:ext cx="208339" cy="28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14900" y="2597150"/>
              <a:ext cx="476250" cy="222250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20" idx="1"/>
            </p:cNvCxnSpPr>
            <p:nvPr/>
          </p:nvCxnSpPr>
          <p:spPr>
            <a:xfrm>
              <a:off x="6108700" y="3667126"/>
              <a:ext cx="713913" cy="447482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96001" y="4238625"/>
              <a:ext cx="682624" cy="15875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857875" y="2927350"/>
              <a:ext cx="355600" cy="263526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3"/>
            <p:cNvSpPr>
              <a:spLocks noChangeAspect="1" noChangeArrowheads="1"/>
            </p:cNvSpPr>
            <p:nvPr/>
          </p:nvSpPr>
          <p:spPr bwMode="auto">
            <a:xfrm>
              <a:off x="8541053" y="27297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3"/>
            <p:cNvSpPr>
              <a:spLocks noChangeAspect="1" noChangeArrowheads="1"/>
            </p:cNvSpPr>
            <p:nvPr/>
          </p:nvSpPr>
          <p:spPr bwMode="auto">
            <a:xfrm>
              <a:off x="7079145" y="24058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7529995" y="29773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6818795" y="31996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3"/>
            <p:cNvSpPr>
              <a:spLocks noChangeAspect="1" noChangeArrowheads="1"/>
            </p:cNvSpPr>
            <p:nvPr/>
          </p:nvSpPr>
          <p:spPr bwMode="auto">
            <a:xfrm>
              <a:off x="7809395" y="22979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3"/>
            <p:cNvSpPr>
              <a:spLocks noChangeAspect="1" noChangeArrowheads="1"/>
            </p:cNvSpPr>
            <p:nvPr/>
          </p:nvSpPr>
          <p:spPr bwMode="auto">
            <a:xfrm>
              <a:off x="6196495" y="26662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5783745" y="35488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5758345" y="40505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0" name="Oval 13"/>
            <p:cNvSpPr>
              <a:spLocks noChangeAspect="1" noChangeArrowheads="1"/>
            </p:cNvSpPr>
            <p:nvPr/>
          </p:nvSpPr>
          <p:spPr bwMode="auto">
            <a:xfrm>
              <a:off x="6774345" y="40632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Oval 13"/>
            <p:cNvSpPr>
              <a:spLocks noChangeAspect="1" noChangeArrowheads="1"/>
            </p:cNvSpPr>
            <p:nvPr/>
          </p:nvSpPr>
          <p:spPr bwMode="auto">
            <a:xfrm>
              <a:off x="5199545" y="35615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2" name="Oval 13"/>
            <p:cNvSpPr>
              <a:spLocks noChangeAspect="1" noChangeArrowheads="1"/>
            </p:cNvSpPr>
            <p:nvPr/>
          </p:nvSpPr>
          <p:spPr bwMode="auto">
            <a:xfrm>
              <a:off x="4939195" y="39679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3" name="Oval 13"/>
            <p:cNvSpPr>
              <a:spLocks noChangeAspect="1" noChangeArrowheads="1"/>
            </p:cNvSpPr>
            <p:nvPr/>
          </p:nvSpPr>
          <p:spPr bwMode="auto">
            <a:xfrm>
              <a:off x="4659795" y="34345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4" name="Oval 13"/>
            <p:cNvSpPr>
              <a:spLocks noChangeAspect="1" noChangeArrowheads="1"/>
            </p:cNvSpPr>
            <p:nvPr/>
          </p:nvSpPr>
          <p:spPr bwMode="auto">
            <a:xfrm>
              <a:off x="4012095" y="32440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>
              <a:stCxn id="23" idx="6"/>
            </p:cNvCxnSpPr>
            <p:nvPr/>
          </p:nvCxnSpPr>
          <p:spPr>
            <a:xfrm flipV="1">
              <a:off x="4989388" y="3373815"/>
              <a:ext cx="592262" cy="236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4826001" y="3824665"/>
              <a:ext cx="225427" cy="142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4" idx="6"/>
            </p:cNvCxnSpPr>
            <p:nvPr/>
          </p:nvCxnSpPr>
          <p:spPr>
            <a:xfrm>
              <a:off x="4341688" y="3419552"/>
              <a:ext cx="312863" cy="184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7"/>
            </p:cNvCxnSpPr>
            <p:nvPr/>
          </p:nvCxnSpPr>
          <p:spPr>
            <a:xfrm rot="5400000" flipH="1" flipV="1">
              <a:off x="4465540" y="2931822"/>
              <a:ext cx="191517" cy="5357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57663" y="3117927"/>
              <a:ext cx="397482" cy="1492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68788" y="4178377"/>
              <a:ext cx="484312" cy="463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2" idx="7"/>
            </p:cNvCxnSpPr>
            <p:nvPr/>
          </p:nvCxnSpPr>
          <p:spPr>
            <a:xfrm rot="5400000">
              <a:off x="5206901" y="3917659"/>
              <a:ext cx="115318" cy="88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18" idx="2"/>
            </p:cNvCxnSpPr>
            <p:nvPr/>
          </p:nvCxnSpPr>
          <p:spPr>
            <a:xfrm flipV="1">
              <a:off x="5529138" y="3724352"/>
              <a:ext cx="254607" cy="19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0"/>
              <a:endCxn id="18" idx="4"/>
            </p:cNvCxnSpPr>
            <p:nvPr/>
          </p:nvCxnSpPr>
          <p:spPr>
            <a:xfrm rot="5400000" flipH="1" flipV="1">
              <a:off x="5860512" y="3962477"/>
              <a:ext cx="150660" cy="2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5" idx="4"/>
              <a:endCxn id="20" idx="0"/>
            </p:cNvCxnSpPr>
            <p:nvPr/>
          </p:nvCxnSpPr>
          <p:spPr>
            <a:xfrm rot="5400000">
              <a:off x="6705062" y="3784677"/>
              <a:ext cx="512610" cy="44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7091543" y="4164389"/>
              <a:ext cx="582433" cy="51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3"/>
            <p:cNvSpPr>
              <a:spLocks noChangeAspect="1" noChangeArrowheads="1"/>
            </p:cNvSpPr>
            <p:nvPr/>
          </p:nvSpPr>
          <p:spPr bwMode="auto">
            <a:xfrm>
              <a:off x="5555145" y="30916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38" name="Oval 13"/>
            <p:cNvSpPr>
              <a:spLocks noChangeAspect="1" noChangeArrowheads="1"/>
            </p:cNvSpPr>
            <p:nvPr/>
          </p:nvSpPr>
          <p:spPr bwMode="auto">
            <a:xfrm>
              <a:off x="7644598" y="4019358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9" name="Oval 13"/>
            <p:cNvSpPr>
              <a:spLocks noChangeAspect="1" noChangeArrowheads="1"/>
            </p:cNvSpPr>
            <p:nvPr/>
          </p:nvSpPr>
          <p:spPr bwMode="auto">
            <a:xfrm>
              <a:off x="5143803" y="2119160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13"/>
            <p:cNvSpPr>
              <a:spLocks noChangeAspect="1" noChangeArrowheads="1"/>
            </p:cNvSpPr>
            <p:nvPr/>
          </p:nvSpPr>
          <p:spPr bwMode="auto">
            <a:xfrm>
              <a:off x="6113338" y="1920570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2"/>
              <a:endCxn id="39" idx="6"/>
            </p:cNvCxnSpPr>
            <p:nvPr/>
          </p:nvCxnSpPr>
          <p:spPr>
            <a:xfrm rot="10800000" flipV="1">
              <a:off x="5473396" y="2096065"/>
              <a:ext cx="639942" cy="1985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6458654" y="2096064"/>
              <a:ext cx="645284" cy="2309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 flipV="1">
              <a:off x="6526089" y="2470149"/>
              <a:ext cx="292707" cy="286697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17" idx="6"/>
            </p:cNvCxnSpPr>
            <p:nvPr/>
          </p:nvCxnSpPr>
          <p:spPr>
            <a:xfrm rot="10800000">
              <a:off x="6526088" y="2841702"/>
              <a:ext cx="457504" cy="65804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 flipV="1">
              <a:off x="7974191" y="3899847"/>
              <a:ext cx="457504" cy="30587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7849781" y="3625616"/>
              <a:ext cx="479631" cy="329593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13"/>
            <p:cNvSpPr>
              <a:spLocks noChangeAspect="1" noChangeArrowheads="1"/>
            </p:cNvSpPr>
            <p:nvPr/>
          </p:nvSpPr>
          <p:spPr bwMode="auto">
            <a:xfrm>
              <a:off x="4845357" y="289306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49335" y="3626816"/>
              <a:ext cx="424165" cy="588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MU Serif Italic"/>
                  <a:cs typeface="CMU Serif Italic"/>
                </a:rPr>
                <a:t>S</a:t>
              </a:r>
              <a:endParaRPr lang="en-US" dirty="0">
                <a:latin typeface="CMU Serif Italic"/>
                <a:cs typeface="CMU Serif Italic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1052" y="1750705"/>
            <a:ext cx="433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Characteristic Vector of </a:t>
            </a:r>
            <a:r>
              <a:rPr lang="en-US" dirty="0" smtClean="0">
                <a:latin typeface="CMU Serif Italic"/>
                <a:cs typeface="CMU Serif Italic"/>
              </a:rPr>
              <a:t>S</a:t>
            </a:r>
            <a:r>
              <a:rPr lang="en-US" dirty="0" smtClean="0">
                <a:latin typeface="Helvetica"/>
                <a:cs typeface="Helvetica"/>
              </a:rPr>
              <a:t>:</a:t>
            </a:r>
          </a:p>
        </p:txBody>
      </p:sp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1" y="2450344"/>
            <a:ext cx="3403600" cy="1066800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Measuring boundaries of sets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09" y="3962365"/>
            <a:ext cx="30099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67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10812" y="953647"/>
            <a:ext cx="54841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Find large sets of small boundary</a:t>
            </a:r>
            <a:endParaRPr lang="en-US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2" name="Group 49"/>
          <p:cNvGrpSpPr>
            <a:grpSpLocks noChangeAspect="1"/>
          </p:cNvGrpSpPr>
          <p:nvPr/>
        </p:nvGrpSpPr>
        <p:grpSpPr>
          <a:xfrm>
            <a:off x="4017834" y="1531398"/>
            <a:ext cx="8765267" cy="3389493"/>
            <a:chOff x="3352800" y="1524000"/>
            <a:chExt cx="8522478" cy="3810000"/>
          </a:xfrm>
        </p:grpSpPr>
        <p:sp>
          <p:nvSpPr>
            <p:cNvPr id="56" name="Oval 55"/>
            <p:cNvSpPr/>
            <p:nvPr/>
          </p:nvSpPr>
          <p:spPr bwMode="auto">
            <a:xfrm>
              <a:off x="3352800" y="1524000"/>
              <a:ext cx="8522478" cy="3810000"/>
            </a:xfrm>
            <a:prstGeom prst="ellipse">
              <a:avLst/>
            </a:prstGeom>
            <a:solidFill>
              <a:srgbClr val="A9ADFF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10800000" flipV="1">
              <a:off x="7974191" y="3899847"/>
              <a:ext cx="457504" cy="30587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13"/>
            <p:cNvSpPr>
              <a:spLocks noChangeAspect="1" noChangeArrowheads="1"/>
            </p:cNvSpPr>
            <p:nvPr/>
          </p:nvSpPr>
          <p:spPr bwMode="auto">
            <a:xfrm>
              <a:off x="4837595" y="29075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77440" y="3639940"/>
              <a:ext cx="373219" cy="121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 rot="1391542">
              <a:off x="3810000" y="2825750"/>
              <a:ext cx="2730500" cy="1746250"/>
            </a:xfrm>
            <a:prstGeom prst="ellipse">
              <a:avLst/>
            </a:prstGeom>
            <a:solidFill>
              <a:srgbClr val="E3BAFF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 flipH="1" flipV="1">
              <a:off x="4780570" y="3318860"/>
              <a:ext cx="208339" cy="28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14900" y="2597150"/>
              <a:ext cx="476250" cy="222250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20" idx="1"/>
            </p:cNvCxnSpPr>
            <p:nvPr/>
          </p:nvCxnSpPr>
          <p:spPr>
            <a:xfrm>
              <a:off x="6075564" y="3667126"/>
              <a:ext cx="727339" cy="447482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96001" y="4238625"/>
              <a:ext cx="682624" cy="15875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857875" y="2927350"/>
              <a:ext cx="355600" cy="263526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3"/>
            <p:cNvSpPr>
              <a:spLocks noChangeAspect="1" noChangeArrowheads="1"/>
            </p:cNvSpPr>
            <p:nvPr/>
          </p:nvSpPr>
          <p:spPr bwMode="auto">
            <a:xfrm>
              <a:off x="7068099" y="2405857"/>
              <a:ext cx="405471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0.2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7529995" y="2977357"/>
              <a:ext cx="599527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-0.20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6790765" y="3199607"/>
              <a:ext cx="417232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prstClr val="white"/>
                  </a:solidFill>
                </a:rPr>
                <a:t>0.4</a:t>
              </a:r>
            </a:p>
          </p:txBody>
        </p:sp>
        <p:sp>
          <p:nvSpPr>
            <p:cNvPr id="16" name="Oval 13"/>
            <p:cNvSpPr>
              <a:spLocks noChangeAspect="1" noChangeArrowheads="1"/>
            </p:cNvSpPr>
            <p:nvPr/>
          </p:nvSpPr>
          <p:spPr bwMode="auto">
            <a:xfrm>
              <a:off x="7809395" y="2297907"/>
              <a:ext cx="444997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-1.1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3"/>
            <p:cNvSpPr>
              <a:spLocks noChangeAspect="1" noChangeArrowheads="1"/>
            </p:cNvSpPr>
            <p:nvPr/>
          </p:nvSpPr>
          <p:spPr bwMode="auto">
            <a:xfrm>
              <a:off x="6174404" y="2666207"/>
              <a:ext cx="399958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0.5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5722726" y="3548857"/>
              <a:ext cx="418495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prstClr val="white"/>
                  </a:solidFill>
                </a:rPr>
                <a:t>0.8</a:t>
              </a:r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5706619" y="4050507"/>
              <a:ext cx="429079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0.8</a:t>
              </a:r>
            </a:p>
          </p:txBody>
        </p:sp>
        <p:sp>
          <p:nvSpPr>
            <p:cNvPr id="22" name="Oval 13"/>
            <p:cNvSpPr>
              <a:spLocks noChangeAspect="1" noChangeArrowheads="1"/>
            </p:cNvSpPr>
            <p:nvPr/>
          </p:nvSpPr>
          <p:spPr bwMode="auto">
            <a:xfrm>
              <a:off x="4922626" y="3967957"/>
              <a:ext cx="371175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1.1</a:t>
              </a:r>
            </a:p>
          </p:txBody>
        </p:sp>
        <p:sp>
          <p:nvSpPr>
            <p:cNvPr id="21" name="Oval 13"/>
            <p:cNvSpPr>
              <a:spLocks noChangeAspect="1" noChangeArrowheads="1"/>
            </p:cNvSpPr>
            <p:nvPr/>
          </p:nvSpPr>
          <p:spPr bwMode="auto">
            <a:xfrm>
              <a:off x="5182977" y="3561557"/>
              <a:ext cx="374237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1.0</a:t>
              </a:r>
            </a:p>
          </p:txBody>
        </p:sp>
        <p:sp>
          <p:nvSpPr>
            <p:cNvPr id="24" name="Oval 13"/>
            <p:cNvSpPr>
              <a:spLocks noChangeAspect="1" noChangeArrowheads="1"/>
            </p:cNvSpPr>
            <p:nvPr/>
          </p:nvSpPr>
          <p:spPr bwMode="auto">
            <a:xfrm>
              <a:off x="4012094" y="3244058"/>
              <a:ext cx="401363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1.6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13"/>
            <p:cNvSpPr>
              <a:spLocks noChangeAspect="1" noChangeArrowheads="1"/>
            </p:cNvSpPr>
            <p:nvPr/>
          </p:nvSpPr>
          <p:spPr bwMode="auto">
            <a:xfrm>
              <a:off x="4637704" y="3434557"/>
              <a:ext cx="370148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1.3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4978342" y="3373815"/>
              <a:ext cx="592262" cy="236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4826001" y="3824665"/>
              <a:ext cx="225427" cy="142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4" idx="6"/>
            </p:cNvCxnSpPr>
            <p:nvPr/>
          </p:nvCxnSpPr>
          <p:spPr>
            <a:xfrm>
              <a:off x="4413457" y="3419553"/>
              <a:ext cx="241095" cy="1840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7"/>
            </p:cNvCxnSpPr>
            <p:nvPr/>
          </p:nvCxnSpPr>
          <p:spPr>
            <a:xfrm flipV="1">
              <a:off x="4354678" y="3103943"/>
              <a:ext cx="474498" cy="191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57663" y="3117927"/>
              <a:ext cx="397482" cy="1492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68788" y="4178377"/>
              <a:ext cx="484312" cy="463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2" idx="7"/>
            </p:cNvCxnSpPr>
            <p:nvPr/>
          </p:nvCxnSpPr>
          <p:spPr>
            <a:xfrm flipH="1">
              <a:off x="5239444" y="3904040"/>
              <a:ext cx="52590" cy="1153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18" idx="2"/>
            </p:cNvCxnSpPr>
            <p:nvPr/>
          </p:nvCxnSpPr>
          <p:spPr>
            <a:xfrm flipV="1">
              <a:off x="5512570" y="3724352"/>
              <a:ext cx="210156" cy="19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0"/>
              <a:endCxn id="18" idx="4"/>
            </p:cNvCxnSpPr>
            <p:nvPr/>
          </p:nvCxnSpPr>
          <p:spPr>
            <a:xfrm flipV="1">
              <a:off x="5921159" y="3899846"/>
              <a:ext cx="10815" cy="150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7091543" y="4164389"/>
              <a:ext cx="582433" cy="51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5" idx="4"/>
              <a:endCxn id="20" idx="0"/>
            </p:cNvCxnSpPr>
            <p:nvPr/>
          </p:nvCxnSpPr>
          <p:spPr>
            <a:xfrm flipH="1">
              <a:off x="6951847" y="3550596"/>
              <a:ext cx="47534" cy="512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3"/>
            <p:cNvSpPr>
              <a:spLocks noChangeAspect="1" noChangeArrowheads="1"/>
            </p:cNvSpPr>
            <p:nvPr/>
          </p:nvSpPr>
          <p:spPr bwMode="auto">
            <a:xfrm>
              <a:off x="5533055" y="3091657"/>
              <a:ext cx="409790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0.9</a:t>
              </a:r>
            </a:p>
          </p:txBody>
        </p:sp>
        <p:sp>
          <p:nvSpPr>
            <p:cNvPr id="39" name="Oval 13"/>
            <p:cNvSpPr>
              <a:spLocks noChangeAspect="1" noChangeArrowheads="1"/>
            </p:cNvSpPr>
            <p:nvPr/>
          </p:nvSpPr>
          <p:spPr bwMode="auto">
            <a:xfrm>
              <a:off x="5121712" y="2119160"/>
              <a:ext cx="411342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0.7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13"/>
            <p:cNvSpPr>
              <a:spLocks noChangeAspect="1" noChangeArrowheads="1"/>
            </p:cNvSpPr>
            <p:nvPr/>
          </p:nvSpPr>
          <p:spPr bwMode="auto">
            <a:xfrm>
              <a:off x="6113338" y="1920570"/>
              <a:ext cx="412752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-0.4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2"/>
              <a:endCxn id="39" idx="6"/>
            </p:cNvCxnSpPr>
            <p:nvPr/>
          </p:nvCxnSpPr>
          <p:spPr>
            <a:xfrm flipH="1">
              <a:off x="5533054" y="2096065"/>
              <a:ext cx="580284" cy="1985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6524926" y="2096064"/>
              <a:ext cx="645284" cy="2309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3"/>
            <p:cNvSpPr>
              <a:spLocks noChangeAspect="1" noChangeArrowheads="1"/>
            </p:cNvSpPr>
            <p:nvPr/>
          </p:nvSpPr>
          <p:spPr bwMode="auto">
            <a:xfrm>
              <a:off x="7644597" y="4019358"/>
              <a:ext cx="443306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-0.3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10800000" flipV="1">
              <a:off x="6526089" y="2470149"/>
              <a:ext cx="292707" cy="286697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17" idx="6"/>
            </p:cNvCxnSpPr>
            <p:nvPr/>
          </p:nvCxnSpPr>
          <p:spPr>
            <a:xfrm flipH="1" flipV="1">
              <a:off x="6574362" y="2841702"/>
              <a:ext cx="387141" cy="65805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7849781" y="3625616"/>
              <a:ext cx="479631" cy="329593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13"/>
            <p:cNvSpPr>
              <a:spLocks noChangeAspect="1" noChangeArrowheads="1"/>
            </p:cNvSpPr>
            <p:nvPr/>
          </p:nvSpPr>
          <p:spPr bwMode="auto">
            <a:xfrm>
              <a:off x="4812220" y="2893067"/>
              <a:ext cx="383778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1.3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26494" y="3638237"/>
              <a:ext cx="424165" cy="1072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13"/>
            <p:cNvSpPr>
              <a:spLocks noChangeAspect="1" noChangeArrowheads="1"/>
            </p:cNvSpPr>
            <p:nvPr/>
          </p:nvSpPr>
          <p:spPr bwMode="auto">
            <a:xfrm>
              <a:off x="6741208" y="4063208"/>
              <a:ext cx="421278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0.5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122092" y="2016813"/>
            <a:ext cx="382348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Heuristic to find</a:t>
            </a:r>
          </a:p>
          <a:p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CMU Serif" charset="0"/>
                <a:ea typeface="CMU Serif" charset="0"/>
                <a:cs typeface="CMU Serif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 with               small</a:t>
            </a:r>
          </a:p>
          <a:p>
            <a:endParaRPr lang="en-US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Compute eigenvector</a:t>
            </a:r>
          </a:p>
          <a:p>
            <a:endParaRPr lang="en-US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Consider the level sets</a:t>
            </a:r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8" y="3977749"/>
            <a:ext cx="2285428" cy="373436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24" y="2544809"/>
            <a:ext cx="1173830" cy="419225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123825" y="61791"/>
            <a:ext cx="6545382" cy="692097"/>
            <a:chOff x="123825" y="61791"/>
            <a:chExt cx="6545382" cy="692097"/>
          </a:xfrm>
        </p:grpSpPr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123825" y="61791"/>
              <a:ext cx="654538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kern="0" dirty="0" smtClean="0">
                  <a:solidFill>
                    <a:sysClr val="windowText" lastClr="000000"/>
                  </a:solidFill>
                  <a:latin typeface="Garamond"/>
                  <a:cs typeface="Garamond"/>
                </a:rPr>
                <a:t>Spectral Clustering and Partitioning</a:t>
              </a:r>
              <a:endParaRPr lang="en-US" sz="3600" kern="0" dirty="0">
                <a:solidFill>
                  <a:sysClr val="windowText" lastClr="000000"/>
                </a:solidFill>
                <a:latin typeface="Garamond"/>
                <a:cs typeface="Garamond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79626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"/>
          <p:cNvGrpSpPr/>
          <p:nvPr/>
        </p:nvGrpSpPr>
        <p:grpSpPr>
          <a:xfrm>
            <a:off x="306886" y="980182"/>
            <a:ext cx="6258144" cy="2664439"/>
            <a:chOff x="306886" y="980182"/>
            <a:chExt cx="6258144" cy="2664439"/>
          </a:xfrm>
        </p:grpSpPr>
        <p:sp>
          <p:nvSpPr>
            <p:cNvPr id="5" name="TextBox 4"/>
            <p:cNvSpPr txBox="1"/>
            <p:nvPr/>
          </p:nvSpPr>
          <p:spPr>
            <a:xfrm>
              <a:off x="306886" y="980182"/>
              <a:ext cx="62581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Interpolate values of a function at all vertices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   from given values at a few vertices.</a:t>
              </a:r>
              <a:endParaRPr lang="en-US" sz="2400" dirty="0">
                <a:solidFill>
                  <a:prstClr val="black"/>
                </a:solidFill>
                <a:latin typeface="Helvetica"/>
                <a:cs typeface="Helvetica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7010" y="2233375"/>
              <a:ext cx="1398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Minimize</a:t>
              </a: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1000" y="3182956"/>
              <a:ext cx="3349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Subject to given values 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839124" y="394601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92226" y="466892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55503" y="4035163"/>
            <a:ext cx="1254276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ANAPC10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40916" y="4747453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CDC27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06255" y="5558452"/>
            <a:ext cx="1103561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ANAPC5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98135" y="5562468"/>
            <a:ext cx="96877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UBE2C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74942" y="4747455"/>
            <a:ext cx="1128409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ANAPC2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06255" y="4015277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61" name="Straight Connector 60"/>
          <p:cNvCxnSpPr>
            <a:stCxn id="60" idx="2"/>
            <a:endCxn id="55" idx="0"/>
          </p:cNvCxnSpPr>
          <p:nvPr/>
        </p:nvCxnSpPr>
        <p:spPr>
          <a:xfrm flipH="1">
            <a:off x="2518000" y="4349316"/>
            <a:ext cx="865339" cy="3981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9" idx="1"/>
            <a:endCxn id="55" idx="3"/>
          </p:cNvCxnSpPr>
          <p:nvPr/>
        </p:nvCxnSpPr>
        <p:spPr>
          <a:xfrm flipH="1" flipV="1">
            <a:off x="2995083" y="4914473"/>
            <a:ext cx="1079859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6" idx="0"/>
            <a:endCxn id="55" idx="2"/>
          </p:cNvCxnSpPr>
          <p:nvPr/>
        </p:nvCxnSpPr>
        <p:spPr>
          <a:xfrm flipH="1" flipV="1">
            <a:off x="2518000" y="5081492"/>
            <a:ext cx="940036" cy="4769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1"/>
            <a:endCxn id="56" idx="3"/>
          </p:cNvCxnSpPr>
          <p:nvPr/>
        </p:nvCxnSpPr>
        <p:spPr>
          <a:xfrm flipH="1" flipV="1">
            <a:off x="4009816" y="5725472"/>
            <a:ext cx="1688319" cy="401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5188759" y="5073476"/>
            <a:ext cx="509368" cy="5093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0"/>
            <a:endCxn id="54" idx="2"/>
          </p:cNvCxnSpPr>
          <p:nvPr/>
        </p:nvCxnSpPr>
        <p:spPr>
          <a:xfrm flipV="1">
            <a:off x="6182524" y="4369202"/>
            <a:ext cx="117" cy="11932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4" idx="1"/>
            <a:endCxn id="60" idx="3"/>
          </p:cNvCxnSpPr>
          <p:nvPr/>
        </p:nvCxnSpPr>
        <p:spPr>
          <a:xfrm flipH="1" flipV="1">
            <a:off x="3860422" y="4182297"/>
            <a:ext cx="1695081" cy="198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3833433" y="4329361"/>
            <a:ext cx="248301" cy="4113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188759" y="4380715"/>
            <a:ext cx="366745" cy="3803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20566" y="54334"/>
            <a:ext cx="9104938" cy="699554"/>
            <a:chOff x="120566" y="54334"/>
            <a:chExt cx="9104938" cy="699554"/>
          </a:xfrm>
        </p:grpSpPr>
        <p:sp>
          <p:nvSpPr>
            <p:cNvPr id="4" name="Rectangle 3"/>
            <p:cNvSpPr/>
            <p:nvPr/>
          </p:nvSpPr>
          <p:spPr>
            <a:xfrm>
              <a:off x="5335347" y="240010"/>
              <a:ext cx="38901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dirty="0" err="1">
                  <a:latin typeface="Garamond"/>
                  <a:cs typeface="Garamond"/>
                </a:rPr>
                <a:t>Zhu,Ghahramani,Lafferty</a:t>
              </a:r>
              <a:r>
                <a:rPr lang="en-US" sz="2400" dirty="0">
                  <a:latin typeface="Garamond"/>
                  <a:cs typeface="Garamond"/>
                </a:rPr>
                <a:t> ’03)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0566" y="54334"/>
              <a:ext cx="4905200" cy="699554"/>
              <a:chOff x="120566" y="54334"/>
              <a:chExt cx="4905200" cy="699554"/>
            </a:xfrm>
          </p:grpSpPr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120566" y="54334"/>
                <a:ext cx="458490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600" dirty="0" smtClean="0">
                    <a:latin typeface="Garamond"/>
                    <a:cs typeface="Garamond"/>
                  </a:rPr>
                  <a:t>Interpolation on Graphs</a:t>
                </a:r>
                <a:endParaRPr lang="en-US" sz="2000" dirty="0">
                  <a:latin typeface="Garamond"/>
                  <a:cs typeface="Garamond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24126" y="733514"/>
                <a:ext cx="4801640" cy="203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65" y="2267190"/>
            <a:ext cx="3059887" cy="8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79"/>
          <p:cNvGrpSpPr/>
          <p:nvPr/>
        </p:nvGrpSpPr>
        <p:grpSpPr>
          <a:xfrm>
            <a:off x="1663384" y="498680"/>
            <a:ext cx="4779622" cy="2554010"/>
            <a:chOff x="2350544" y="3886200"/>
            <a:chExt cx="3697691" cy="2009715"/>
          </a:xfrm>
        </p:grpSpPr>
        <p:sp>
          <p:nvSpPr>
            <p:cNvPr id="27" name="TextBox 26"/>
            <p:cNvSpPr txBox="1"/>
            <p:nvPr/>
          </p:nvSpPr>
          <p:spPr>
            <a:xfrm>
              <a:off x="2350544" y="4751388"/>
              <a:ext cx="126410" cy="664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21825" y="3886200"/>
              <a:ext cx="126410" cy="664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orbel"/>
              </a:endParaRPr>
            </a:p>
          </p:txBody>
        </p:sp>
        <p:grpSp>
          <p:nvGrpSpPr>
            <p:cNvPr id="29" name="Group 41"/>
            <p:cNvGrpSpPr/>
            <p:nvPr/>
          </p:nvGrpSpPr>
          <p:grpSpPr>
            <a:xfrm>
              <a:off x="2731544" y="4166176"/>
              <a:ext cx="3189906" cy="1729739"/>
              <a:chOff x="652948" y="2743199"/>
              <a:chExt cx="3189906" cy="1729739"/>
            </a:xfrm>
          </p:grpSpPr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 flipV="1">
                <a:off x="990601" y="3047999"/>
                <a:ext cx="533400" cy="442594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 flipV="1">
                <a:off x="1066801" y="3657600"/>
                <a:ext cx="1268897" cy="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 flipV="1">
                <a:off x="1905001" y="4267197"/>
                <a:ext cx="1524000" cy="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Line 11"/>
              <p:cNvSpPr>
                <a:spLocks noChangeShapeType="1"/>
              </p:cNvSpPr>
              <p:nvPr/>
            </p:nvSpPr>
            <p:spPr bwMode="auto">
              <a:xfrm>
                <a:off x="1937854" y="2971800"/>
                <a:ext cx="1491147" cy="0"/>
              </a:xfrm>
              <a:prstGeom prst="line">
                <a:avLst/>
              </a:prstGeom>
              <a:noFill/>
              <a:ln w="57150">
                <a:solidFill>
                  <a:srgbClr val="0432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 flipH="1" flipV="1">
                <a:off x="3646839" y="3200399"/>
                <a:ext cx="0" cy="8382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Line 11"/>
              <p:cNvSpPr>
                <a:spLocks noChangeShapeType="1"/>
              </p:cNvSpPr>
              <p:nvPr/>
            </p:nvSpPr>
            <p:spPr bwMode="auto">
              <a:xfrm>
                <a:off x="2749551" y="3733799"/>
                <a:ext cx="679450" cy="3810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 flipV="1">
                <a:off x="2749551" y="3047999"/>
                <a:ext cx="679450" cy="442594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Line 11"/>
              <p:cNvSpPr>
                <a:spLocks noChangeShapeType="1"/>
              </p:cNvSpPr>
              <p:nvPr/>
            </p:nvSpPr>
            <p:spPr bwMode="auto">
              <a:xfrm flipV="1">
                <a:off x="1828801" y="3809999"/>
                <a:ext cx="506897" cy="304798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Line 11"/>
              <p:cNvSpPr>
                <a:spLocks noChangeShapeType="1"/>
              </p:cNvSpPr>
              <p:nvPr/>
            </p:nvSpPr>
            <p:spPr bwMode="auto">
              <a:xfrm>
                <a:off x="990601" y="3809999"/>
                <a:ext cx="576747" cy="3048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524001" y="2743199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52948" y="3451859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335698" y="3451860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567348" y="4038599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29001" y="4061458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429001" y="2743199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01708" y="3287999"/>
            <a:ext cx="4903663" cy="2382831"/>
            <a:chOff x="2137135" y="1051582"/>
            <a:chExt cx="4903663" cy="2382831"/>
          </a:xfrm>
        </p:grpSpPr>
        <p:pic>
          <p:nvPicPr>
            <p:cNvPr id="45" name="Picture 4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135" y="1051582"/>
              <a:ext cx="4903663" cy="2382831"/>
            </a:xfrm>
            <a:prstGeom prst="rect">
              <a:avLst/>
            </a:prstGeom>
          </p:spPr>
        </p:pic>
        <p:sp>
          <p:nvSpPr>
            <p:cNvPr id="46" name="Oval 45"/>
            <p:cNvSpPr/>
            <p:nvPr/>
          </p:nvSpPr>
          <p:spPr>
            <a:xfrm>
              <a:off x="6148390" y="1420957"/>
              <a:ext cx="666391" cy="414969"/>
            </a:xfrm>
            <a:prstGeom prst="ellipse">
              <a:avLst/>
            </a:prstGeom>
            <a:noFill/>
            <a:ln w="28575" cmpd="sng">
              <a:solidFill>
                <a:srgbClr val="0432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182588" y="3006888"/>
              <a:ext cx="666391" cy="414969"/>
            </a:xfrm>
            <a:prstGeom prst="ellipse">
              <a:avLst/>
            </a:prstGeom>
            <a:noFill/>
            <a:ln w="28575" cmpd="sng">
              <a:solidFill>
                <a:srgbClr val="0432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94355" y="3106821"/>
            <a:ext cx="34382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Symmetric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on-positive 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off-diagonals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D</a:t>
            </a:r>
            <a:r>
              <a:rPr lang="en-US" dirty="0" smtClean="0">
                <a:latin typeface="Helvetica"/>
                <a:cs typeface="Helvetica"/>
              </a:rPr>
              <a:t>iagonally dominant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23825" y="55344"/>
            <a:ext cx="6094336" cy="698544"/>
            <a:chOff x="123825" y="55344"/>
            <a:chExt cx="6094336" cy="698544"/>
          </a:xfrm>
        </p:grpSpPr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09433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The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Matrix of a Graph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51152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6" y="926747"/>
            <a:ext cx="5108076" cy="94281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8" y="1991652"/>
            <a:ext cx="4721655" cy="8615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331" y="4422258"/>
            <a:ext cx="4869920" cy="95100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3825" y="55344"/>
            <a:ext cx="6094336" cy="698544"/>
            <a:chOff x="123825" y="55344"/>
            <a:chExt cx="6094336" cy="698544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09433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The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Matrix of a Graph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60" y="3088088"/>
            <a:ext cx="7541240" cy="965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54" y="1114882"/>
            <a:ext cx="5257800" cy="8509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3825" y="55344"/>
            <a:ext cx="7296063" cy="698544"/>
            <a:chOff x="123825" y="55344"/>
            <a:chExt cx="7296063" cy="698544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296063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Matrices of </a:t>
              </a:r>
              <a:r>
                <a:rPr lang="en-US" sz="3600" kern="0" dirty="0" smtClean="0">
                  <a:solidFill>
                    <a:sysClr val="windowText" lastClr="000000"/>
                  </a:solidFill>
                  <a:latin typeface="Garamond"/>
                  <a:cs typeface="Garamond"/>
                </a:rPr>
                <a:t>Weighted 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Graphs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7" y="2433454"/>
            <a:ext cx="4292600" cy="9779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408518" y="2480075"/>
            <a:ext cx="3452975" cy="525177"/>
            <a:chOff x="2191240" y="5449669"/>
            <a:chExt cx="3452975" cy="525177"/>
          </a:xfrm>
        </p:grpSpPr>
        <p:sp>
          <p:nvSpPr>
            <p:cNvPr id="14" name="TextBox 13"/>
            <p:cNvSpPr txBox="1"/>
            <p:nvPr/>
          </p:nvSpPr>
          <p:spPr>
            <a:xfrm>
              <a:off x="2191240" y="5449669"/>
              <a:ext cx="1165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Helvetica"/>
                  <a:cs typeface="Helvetica"/>
                </a:rPr>
                <a:t>w</a:t>
              </a:r>
              <a:r>
                <a:rPr lang="en-US" dirty="0" smtClean="0">
                  <a:latin typeface="Helvetica"/>
                  <a:cs typeface="Helvetica"/>
                </a:rPr>
                <a:t>here</a:t>
              </a:r>
              <a:endParaRPr lang="en-US" dirty="0">
                <a:latin typeface="Helvetica"/>
                <a:cs typeface="Helvetica"/>
              </a:endParaRPr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715" y="5568446"/>
              <a:ext cx="2222500" cy="40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9293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77651" y="2466373"/>
            <a:ext cx="8587781" cy="2505993"/>
            <a:chOff x="1077651" y="4027892"/>
            <a:chExt cx="8587781" cy="2505993"/>
          </a:xfrm>
        </p:grpSpPr>
        <p:sp>
          <p:nvSpPr>
            <p:cNvPr id="12" name="TextBox 11"/>
            <p:cNvSpPr txBox="1"/>
            <p:nvPr/>
          </p:nvSpPr>
          <p:spPr>
            <a:xfrm>
              <a:off x="1077651" y="4656448"/>
              <a:ext cx="7783842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MU Serif Italic"/>
                  <a:cs typeface="CMU Serif Italic"/>
                </a:rPr>
                <a:t>B</a:t>
              </a:r>
              <a:r>
                <a:rPr lang="en-US" sz="3200" dirty="0" smtClean="0"/>
                <a:t> </a:t>
              </a:r>
              <a:r>
                <a:rPr lang="en-US" dirty="0" smtClean="0">
                  <a:latin typeface="Helvetica"/>
                  <a:cs typeface="Helvetica"/>
                </a:rPr>
                <a:t>is the signed edge-vertex adjacency matrix</a:t>
              </a:r>
            </a:p>
            <a:p>
              <a:r>
                <a:rPr lang="en-US" dirty="0">
                  <a:latin typeface="Helvetica"/>
                  <a:cs typeface="Helvetica"/>
                </a:rPr>
                <a:t> </a:t>
              </a:r>
              <a:r>
                <a:rPr lang="en-US" dirty="0" smtClean="0">
                  <a:latin typeface="Helvetica"/>
                  <a:cs typeface="Helvetica"/>
                </a:rPr>
                <a:t>  with one row for each</a:t>
              </a:r>
            </a:p>
            <a:p>
              <a:endParaRPr lang="en-US" dirty="0"/>
            </a:p>
            <a:p>
              <a:r>
                <a:rPr lang="en-US" dirty="0" smtClean="0">
                  <a:latin typeface="CMU Serif Italic"/>
                  <a:cs typeface="CMU Serif Italic"/>
                </a:rPr>
                <a:t>W</a:t>
              </a:r>
              <a:r>
                <a:rPr lang="en-US" dirty="0" smtClean="0"/>
                <a:t> </a:t>
              </a:r>
              <a:r>
                <a:rPr lang="en-US" dirty="0" smtClean="0">
                  <a:latin typeface="Helvetica"/>
                  <a:cs typeface="Helvetica"/>
                </a:rPr>
                <a:t>is the diagonal matrix of weights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80766" y="4027892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7" y="1125159"/>
            <a:ext cx="4292600" cy="977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03" y="3719036"/>
            <a:ext cx="508000" cy="406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2" y="4647085"/>
            <a:ext cx="622300" cy="3048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88" y="2233146"/>
            <a:ext cx="3168482" cy="58675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3825" y="55344"/>
            <a:ext cx="7296063" cy="698544"/>
            <a:chOff x="123825" y="55344"/>
            <a:chExt cx="7296063" cy="698544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296063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Matrices of </a:t>
              </a:r>
              <a:r>
                <a:rPr lang="en-US" sz="3600" kern="0" dirty="0" smtClean="0">
                  <a:solidFill>
                    <a:sysClr val="windowText" lastClr="000000"/>
                  </a:solidFill>
                  <a:latin typeface="Garamond"/>
                  <a:cs typeface="Garamond"/>
                </a:rPr>
                <a:t>Weighted 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Graphs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408518" y="1143644"/>
            <a:ext cx="3452975" cy="525177"/>
            <a:chOff x="2191240" y="5449669"/>
            <a:chExt cx="3452975" cy="525177"/>
          </a:xfrm>
        </p:grpSpPr>
        <p:sp>
          <p:nvSpPr>
            <p:cNvPr id="20" name="TextBox 19"/>
            <p:cNvSpPr txBox="1"/>
            <p:nvPr/>
          </p:nvSpPr>
          <p:spPr>
            <a:xfrm>
              <a:off x="2191240" y="5449669"/>
              <a:ext cx="1165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Helvetica"/>
                  <a:cs typeface="Helvetica"/>
                </a:rPr>
                <a:t>w</a:t>
              </a:r>
              <a:r>
                <a:rPr lang="en-US" dirty="0" smtClean="0">
                  <a:latin typeface="Helvetica"/>
                  <a:cs typeface="Helvetica"/>
                </a:rPr>
                <a:t>here</a:t>
              </a:r>
              <a:endParaRPr lang="en-US" dirty="0">
                <a:latin typeface="Helvetica"/>
                <a:cs typeface="Helvetica"/>
              </a:endParaRPr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715" y="5568446"/>
              <a:ext cx="2222500" cy="40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555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26" y="1125159"/>
            <a:ext cx="2443381" cy="4524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3825" y="55344"/>
            <a:ext cx="7296063" cy="698544"/>
            <a:chOff x="123825" y="55344"/>
            <a:chExt cx="7296063" cy="698544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296063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Matrices of </a:t>
              </a:r>
              <a:r>
                <a:rPr lang="en-US" sz="3600" kern="0" dirty="0" smtClean="0">
                  <a:solidFill>
                    <a:sysClr val="windowText" lastClr="000000"/>
                  </a:solidFill>
                  <a:latin typeface="Garamond"/>
                  <a:cs typeface="Garamond"/>
                </a:rPr>
                <a:t>Weighted 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Graphs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312" y="2284900"/>
            <a:ext cx="4407529" cy="3081189"/>
          </a:xfrm>
          <a:prstGeom prst="rect">
            <a:avLst/>
          </a:prstGeom>
        </p:spPr>
      </p:pic>
      <p:grpSp>
        <p:nvGrpSpPr>
          <p:cNvPr id="23" name="Group 79"/>
          <p:cNvGrpSpPr/>
          <p:nvPr/>
        </p:nvGrpSpPr>
        <p:grpSpPr>
          <a:xfrm>
            <a:off x="-99790" y="2342740"/>
            <a:ext cx="4498268" cy="2606788"/>
            <a:chOff x="2350544" y="3886200"/>
            <a:chExt cx="3697691" cy="2009715"/>
          </a:xfrm>
        </p:grpSpPr>
        <p:sp>
          <p:nvSpPr>
            <p:cNvPr id="24" name="TextBox 23"/>
            <p:cNvSpPr txBox="1"/>
            <p:nvPr/>
          </p:nvSpPr>
          <p:spPr>
            <a:xfrm>
              <a:off x="2350544" y="4751388"/>
              <a:ext cx="126410" cy="664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21825" y="3886200"/>
              <a:ext cx="126410" cy="664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orbel"/>
              </a:endParaRPr>
            </a:p>
          </p:txBody>
        </p:sp>
        <p:grpSp>
          <p:nvGrpSpPr>
            <p:cNvPr id="26" name="Group 41"/>
            <p:cNvGrpSpPr/>
            <p:nvPr/>
          </p:nvGrpSpPr>
          <p:grpSpPr>
            <a:xfrm>
              <a:off x="2731544" y="4166176"/>
              <a:ext cx="3189906" cy="1729739"/>
              <a:chOff x="652948" y="2743199"/>
              <a:chExt cx="3189906" cy="1729739"/>
            </a:xfrm>
          </p:grpSpPr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 flipV="1">
                <a:off x="990601" y="3047999"/>
                <a:ext cx="533400" cy="442594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 flipV="1">
                <a:off x="1066801" y="3657600"/>
                <a:ext cx="1268897" cy="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Line 11"/>
              <p:cNvSpPr>
                <a:spLocks noChangeShapeType="1"/>
              </p:cNvSpPr>
              <p:nvPr/>
            </p:nvSpPr>
            <p:spPr bwMode="auto">
              <a:xfrm flipV="1">
                <a:off x="1905001" y="4267197"/>
                <a:ext cx="1524000" cy="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>
                <a:off x="1937854" y="2971800"/>
                <a:ext cx="1491147" cy="0"/>
              </a:xfrm>
              <a:prstGeom prst="line">
                <a:avLst/>
              </a:prstGeom>
              <a:noFill/>
              <a:ln w="57150">
                <a:solidFill>
                  <a:srgbClr val="0432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 flipH="1" flipV="1">
                <a:off x="3646839" y="3200399"/>
                <a:ext cx="0" cy="8382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>
                <a:off x="2749551" y="3733799"/>
                <a:ext cx="679450" cy="3810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Line 11"/>
              <p:cNvSpPr>
                <a:spLocks noChangeShapeType="1"/>
              </p:cNvSpPr>
              <p:nvPr/>
            </p:nvSpPr>
            <p:spPr bwMode="auto">
              <a:xfrm flipV="1">
                <a:off x="2749551" y="3047999"/>
                <a:ext cx="679450" cy="442594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 flipV="1">
                <a:off x="1828801" y="3809999"/>
                <a:ext cx="506897" cy="304798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Line 11"/>
              <p:cNvSpPr>
                <a:spLocks noChangeShapeType="1"/>
              </p:cNvSpPr>
              <p:nvPr/>
            </p:nvSpPr>
            <p:spPr bwMode="auto">
              <a:xfrm>
                <a:off x="990601" y="3809999"/>
                <a:ext cx="576747" cy="3048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524001" y="2743199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52948" y="3451859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335698" y="3451860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567348" y="4038599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429001" y="4061458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429001" y="2743199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Rounded Rectangle 42"/>
          <p:cNvSpPr/>
          <p:nvPr/>
        </p:nvSpPr>
        <p:spPr>
          <a:xfrm>
            <a:off x="4820767" y="2586901"/>
            <a:ext cx="4112218" cy="373307"/>
          </a:xfrm>
          <a:prstGeom prst="roundRect">
            <a:avLst/>
          </a:prstGeom>
          <a:noFill/>
          <a:ln w="317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7" y="1125159"/>
            <a:ext cx="42926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82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3825" y="55344"/>
            <a:ext cx="6776690" cy="698544"/>
            <a:chOff x="123825" y="55344"/>
            <a:chExt cx="6776690" cy="698544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77669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Quickly Solving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Equations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9" name="Rectangle 8"/>
          <p:cNvSpPr/>
          <p:nvPr/>
        </p:nvSpPr>
        <p:spPr>
          <a:xfrm>
            <a:off x="637019" y="2639345"/>
            <a:ext cx="8506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Where </a:t>
            </a:r>
            <a:r>
              <a:rPr lang="en-US" dirty="0" smtClean="0">
                <a:latin typeface="CMU Serif Italic"/>
                <a:cs typeface="CMU Serif Italic"/>
              </a:rPr>
              <a:t>m</a:t>
            </a:r>
            <a:r>
              <a:rPr lang="en-US" dirty="0" smtClean="0">
                <a:latin typeface="Helvetica"/>
                <a:cs typeface="Helvetica"/>
              </a:rPr>
              <a:t> is number of non-zeros and </a:t>
            </a:r>
            <a:r>
              <a:rPr lang="en-US" dirty="0" smtClean="0">
                <a:latin typeface="CMU Serif Italic"/>
                <a:cs typeface="CMU Serif Italic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is dimension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83" y="1668003"/>
            <a:ext cx="3670300" cy="520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815" y="955751"/>
            <a:ext cx="8187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S</a:t>
            </a:r>
            <a:r>
              <a:rPr lang="en-US" dirty="0" err="1">
                <a:latin typeface="Helvetica"/>
                <a:cs typeface="Helvetica"/>
              </a:rPr>
              <a:t>,</a:t>
            </a:r>
            <a:r>
              <a:rPr lang="en-US" dirty="0" err="1" smtClean="0">
                <a:latin typeface="Helvetica"/>
                <a:cs typeface="Helvetica"/>
              </a:rPr>
              <a:t>Teng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04: Using low-stretch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err="1">
                <a:latin typeface="Helvetica"/>
                <a:cs typeface="Helvetica"/>
              </a:rPr>
              <a:t>s</a:t>
            </a:r>
            <a:r>
              <a:rPr lang="en-US" dirty="0" err="1" smtClean="0">
                <a:latin typeface="Helvetica"/>
                <a:cs typeface="Helvetica"/>
              </a:rPr>
              <a:t>parsifiers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24476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" y="4395727"/>
            <a:ext cx="8506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Where </a:t>
            </a:r>
            <a:r>
              <a:rPr lang="en-US" dirty="0" smtClean="0">
                <a:latin typeface="CMU Serif Italic"/>
                <a:cs typeface="CMU Serif Italic"/>
              </a:rPr>
              <a:t>m</a:t>
            </a:r>
            <a:r>
              <a:rPr lang="en-US" dirty="0" smtClean="0">
                <a:latin typeface="Helvetica"/>
                <a:cs typeface="Helvetica"/>
              </a:rPr>
              <a:t> is number of non-zeros and </a:t>
            </a:r>
            <a:r>
              <a:rPr lang="en-US" dirty="0" smtClean="0">
                <a:latin typeface="CMU Serif Italic"/>
                <a:cs typeface="CMU Serif Italic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is dimension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83" y="1668003"/>
            <a:ext cx="3670300" cy="520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43" y="3441620"/>
            <a:ext cx="3479800" cy="571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943" y="2723427"/>
            <a:ext cx="8999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Koutis</a:t>
            </a:r>
            <a:r>
              <a:rPr lang="en-US" dirty="0" smtClean="0">
                <a:latin typeface="Helvetica"/>
                <a:cs typeface="Helvetica"/>
              </a:rPr>
              <a:t>, Miller, </a:t>
            </a:r>
            <a:r>
              <a:rPr lang="en-US" dirty="0" err="1" smtClean="0">
                <a:latin typeface="Helvetica"/>
                <a:cs typeface="Helvetica"/>
              </a:rPr>
              <a:t>Peng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11: </a:t>
            </a:r>
            <a:r>
              <a:rPr lang="en-US" dirty="0">
                <a:latin typeface="Helvetica"/>
                <a:cs typeface="Helvetica"/>
              </a:rPr>
              <a:t>Low</a:t>
            </a:r>
            <a:r>
              <a:rPr lang="en-US" dirty="0" smtClean="0">
                <a:latin typeface="Helvetica"/>
                <a:cs typeface="Helvetica"/>
              </a:rPr>
              <a:t>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smtClean="0">
                <a:latin typeface="Helvetica"/>
                <a:cs typeface="Helvetica"/>
              </a:rPr>
              <a:t>sampling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15" y="955751"/>
            <a:ext cx="8187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S</a:t>
            </a:r>
            <a:r>
              <a:rPr lang="en-US" dirty="0" err="1">
                <a:latin typeface="Helvetica"/>
                <a:cs typeface="Helvetica"/>
              </a:rPr>
              <a:t>,</a:t>
            </a:r>
            <a:r>
              <a:rPr lang="en-US" dirty="0" err="1" smtClean="0">
                <a:latin typeface="Helvetica"/>
                <a:cs typeface="Helvetica"/>
              </a:rPr>
              <a:t>Teng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04: Using low-stretch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err="1">
                <a:latin typeface="Helvetica"/>
                <a:cs typeface="Helvetica"/>
              </a:rPr>
              <a:t>s</a:t>
            </a:r>
            <a:r>
              <a:rPr lang="en-US" dirty="0" err="1" smtClean="0">
                <a:latin typeface="Helvetica"/>
                <a:cs typeface="Helvetica"/>
              </a:rPr>
              <a:t>parsifiers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25" y="55344"/>
            <a:ext cx="6776690" cy="698544"/>
            <a:chOff x="123825" y="55344"/>
            <a:chExt cx="6776690" cy="698544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77669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Quickly Solving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Equations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47546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849" y="6320974"/>
            <a:ext cx="8506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Where </a:t>
            </a:r>
            <a:r>
              <a:rPr lang="en-US" dirty="0" smtClean="0">
                <a:latin typeface="CMU Serif Italic"/>
                <a:cs typeface="CMU Serif Italic"/>
              </a:rPr>
              <a:t>m</a:t>
            </a:r>
            <a:r>
              <a:rPr lang="en-US" dirty="0" smtClean="0">
                <a:latin typeface="Helvetica"/>
                <a:cs typeface="Helvetica"/>
              </a:rPr>
              <a:t> is number of non-zeros and </a:t>
            </a:r>
            <a:r>
              <a:rPr lang="en-US" dirty="0" smtClean="0">
                <a:latin typeface="CMU Serif Italic"/>
                <a:cs typeface="CMU Serif Italic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is dimension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67" y="4448076"/>
            <a:ext cx="649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Cohen, </a:t>
            </a:r>
            <a:r>
              <a:rPr lang="en-US" dirty="0" err="1" smtClean="0">
                <a:latin typeface="Helvetica"/>
                <a:cs typeface="Helvetica"/>
              </a:rPr>
              <a:t>Kyng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Pachocki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Peng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Rao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14: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83" y="1668003"/>
            <a:ext cx="3670300" cy="520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43" y="3441620"/>
            <a:ext cx="3479800" cy="571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49" y="4981951"/>
            <a:ext cx="4051300" cy="571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943" y="2723427"/>
            <a:ext cx="8999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Koutis</a:t>
            </a:r>
            <a:r>
              <a:rPr lang="en-US" dirty="0" smtClean="0">
                <a:latin typeface="Helvetica"/>
                <a:cs typeface="Helvetica"/>
              </a:rPr>
              <a:t>, Miller, </a:t>
            </a:r>
            <a:r>
              <a:rPr lang="en-US" dirty="0" err="1" smtClean="0">
                <a:latin typeface="Helvetica"/>
                <a:cs typeface="Helvetica"/>
              </a:rPr>
              <a:t>Peng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11: </a:t>
            </a:r>
            <a:r>
              <a:rPr lang="en-US" dirty="0">
                <a:latin typeface="Helvetica"/>
                <a:cs typeface="Helvetica"/>
              </a:rPr>
              <a:t>Low</a:t>
            </a:r>
            <a:r>
              <a:rPr lang="en-US" dirty="0" smtClean="0">
                <a:latin typeface="Helvetica"/>
                <a:cs typeface="Helvetica"/>
              </a:rPr>
              <a:t>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smtClean="0">
                <a:latin typeface="Helvetica"/>
                <a:cs typeface="Helvetica"/>
              </a:rPr>
              <a:t>sampling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15" y="955751"/>
            <a:ext cx="8187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S</a:t>
            </a:r>
            <a:r>
              <a:rPr lang="en-US" dirty="0" err="1">
                <a:latin typeface="Helvetica"/>
                <a:cs typeface="Helvetica"/>
              </a:rPr>
              <a:t>,</a:t>
            </a:r>
            <a:r>
              <a:rPr lang="en-US" dirty="0" err="1" smtClean="0">
                <a:latin typeface="Helvetica"/>
                <a:cs typeface="Helvetica"/>
              </a:rPr>
              <a:t>Teng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04: Using low-stretch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err="1">
                <a:latin typeface="Helvetica"/>
                <a:cs typeface="Helvetica"/>
              </a:rPr>
              <a:t>s</a:t>
            </a:r>
            <a:r>
              <a:rPr lang="en-US" dirty="0" err="1" smtClean="0">
                <a:latin typeface="Helvetica"/>
                <a:cs typeface="Helvetica"/>
              </a:rPr>
              <a:t>parsifiers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25" y="55344"/>
            <a:ext cx="6776690" cy="698544"/>
            <a:chOff x="123825" y="55344"/>
            <a:chExt cx="6776690" cy="698544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77669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Quickly Solving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Equations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155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267" y="4448076"/>
            <a:ext cx="649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Cohen, </a:t>
            </a:r>
            <a:r>
              <a:rPr lang="en-US" dirty="0" err="1" smtClean="0">
                <a:latin typeface="Helvetica"/>
                <a:cs typeface="Helvetica"/>
              </a:rPr>
              <a:t>Kyng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Pachocki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Peng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Rao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14: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83" y="1668003"/>
            <a:ext cx="3670300" cy="520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43" y="3441620"/>
            <a:ext cx="3479800" cy="571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49" y="4981951"/>
            <a:ext cx="4051300" cy="571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943" y="2723427"/>
            <a:ext cx="8999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Koutis</a:t>
            </a:r>
            <a:r>
              <a:rPr lang="en-US" dirty="0" smtClean="0">
                <a:latin typeface="Helvetica"/>
                <a:cs typeface="Helvetica"/>
              </a:rPr>
              <a:t>, Miller, </a:t>
            </a:r>
            <a:r>
              <a:rPr lang="en-US" dirty="0" err="1" smtClean="0">
                <a:latin typeface="Helvetica"/>
                <a:cs typeface="Helvetica"/>
              </a:rPr>
              <a:t>Peng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11: </a:t>
            </a:r>
            <a:r>
              <a:rPr lang="en-US" dirty="0">
                <a:latin typeface="Helvetica"/>
                <a:cs typeface="Helvetica"/>
              </a:rPr>
              <a:t>Low</a:t>
            </a:r>
            <a:r>
              <a:rPr lang="en-US" dirty="0" smtClean="0">
                <a:latin typeface="Helvetica"/>
                <a:cs typeface="Helvetica"/>
              </a:rPr>
              <a:t>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smtClean="0">
                <a:latin typeface="Helvetica"/>
                <a:cs typeface="Helvetica"/>
              </a:rPr>
              <a:t>sampling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15" y="955751"/>
            <a:ext cx="8187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S</a:t>
            </a:r>
            <a:r>
              <a:rPr lang="en-US" dirty="0" err="1">
                <a:latin typeface="Helvetica"/>
                <a:cs typeface="Helvetica"/>
              </a:rPr>
              <a:t>,</a:t>
            </a:r>
            <a:r>
              <a:rPr lang="en-US" dirty="0" err="1" smtClean="0">
                <a:latin typeface="Helvetica"/>
                <a:cs typeface="Helvetica"/>
              </a:rPr>
              <a:t>Teng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04: Using low-stretch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err="1">
                <a:latin typeface="Helvetica"/>
                <a:cs typeface="Helvetica"/>
              </a:rPr>
              <a:t>s</a:t>
            </a:r>
            <a:r>
              <a:rPr lang="en-US" dirty="0" err="1" smtClean="0">
                <a:latin typeface="Helvetica"/>
                <a:cs typeface="Helvetica"/>
              </a:rPr>
              <a:t>parsifiers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25" y="55344"/>
            <a:ext cx="6776690" cy="698544"/>
            <a:chOff x="123825" y="55344"/>
            <a:chExt cx="6776690" cy="698544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77669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Quickly Solving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Equations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113168" y="5636030"/>
            <a:ext cx="69429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Good code: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LAMG (lean algebraic </a:t>
            </a:r>
            <a:r>
              <a:rPr lang="en-US" sz="2400" dirty="0" err="1" smtClean="0"/>
              <a:t>multigrid</a:t>
            </a:r>
            <a:r>
              <a:rPr lang="en-US" sz="2400" dirty="0" smtClean="0"/>
              <a:t>) – </a:t>
            </a:r>
            <a:r>
              <a:rPr lang="en-US" sz="2400" dirty="0" err="1" smtClean="0"/>
              <a:t>Livne</a:t>
            </a:r>
            <a:r>
              <a:rPr lang="en-US" sz="2400" dirty="0"/>
              <a:t>-</a:t>
            </a:r>
            <a:r>
              <a:rPr lang="en-US" sz="2400" dirty="0" smtClean="0"/>
              <a:t>Brandt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CMG (combinatorial </a:t>
            </a:r>
            <a:r>
              <a:rPr lang="en-US" sz="2400" dirty="0" err="1" smtClean="0"/>
              <a:t>multigrid</a:t>
            </a:r>
            <a:r>
              <a:rPr lang="en-US" sz="2400" dirty="0" smtClean="0"/>
              <a:t>) – </a:t>
            </a:r>
            <a:r>
              <a:rPr lang="en-US" sz="2400" dirty="0" err="1" smtClean="0"/>
              <a:t>Koutis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1247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87548" y="2669128"/>
            <a:ext cx="6966258" cy="2677656"/>
            <a:chOff x="881916" y="1269898"/>
            <a:chExt cx="6966258" cy="2677656"/>
          </a:xfrm>
        </p:grpSpPr>
        <p:sp>
          <p:nvSpPr>
            <p:cNvPr id="15" name="TextBox 14"/>
            <p:cNvSpPr txBox="1"/>
            <p:nvPr/>
          </p:nvSpPr>
          <p:spPr>
            <a:xfrm>
              <a:off x="881916" y="1269898"/>
              <a:ext cx="5851282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  -accurate solution to                 </a:t>
              </a:r>
              <a:endParaRPr lang="en-US" dirty="0"/>
            </a:p>
            <a:p>
              <a:r>
                <a:rPr lang="en-US" dirty="0" smtClean="0"/>
                <a:t>     is an </a:t>
              </a:r>
              <a:r>
                <a:rPr lang="en-US" dirty="0" smtClean="0">
                  <a:latin typeface="CMU Serif Italic"/>
                  <a:cs typeface="CMU Serif Italic"/>
                </a:rPr>
                <a:t>x</a:t>
              </a:r>
              <a:r>
                <a:rPr lang="en-US" dirty="0" smtClean="0"/>
                <a:t> satisfying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     </a:t>
              </a:r>
              <a:r>
                <a:rPr lang="en-US" dirty="0" smtClean="0"/>
                <a:t>where </a:t>
              </a:r>
              <a:endParaRPr lang="en-US" dirty="0"/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734" y="1386051"/>
              <a:ext cx="1473200" cy="3556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358" y="1468604"/>
              <a:ext cx="139700" cy="1905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974" y="3336115"/>
              <a:ext cx="5156200" cy="5969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23825" y="55344"/>
            <a:ext cx="6776690" cy="698544"/>
            <a:chOff x="123825" y="55344"/>
            <a:chExt cx="6776690" cy="698544"/>
          </a:xfrm>
        </p:grpSpPr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77669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Quickly Solving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Equations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83" y="1668003"/>
            <a:ext cx="3670300" cy="5207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9815" y="955751"/>
            <a:ext cx="8187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S</a:t>
            </a:r>
            <a:r>
              <a:rPr lang="en-US" dirty="0" err="1">
                <a:latin typeface="Helvetica"/>
                <a:cs typeface="Helvetica"/>
              </a:rPr>
              <a:t>,</a:t>
            </a:r>
            <a:r>
              <a:rPr lang="en-US" dirty="0" err="1" smtClean="0">
                <a:latin typeface="Helvetica"/>
                <a:cs typeface="Helvetica"/>
              </a:rPr>
              <a:t>Teng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04: Using low-stretch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err="1">
                <a:latin typeface="Helvetica"/>
                <a:cs typeface="Helvetica"/>
              </a:rPr>
              <a:t>s</a:t>
            </a:r>
            <a:r>
              <a:rPr lang="en-US" dirty="0" err="1" smtClean="0">
                <a:latin typeface="Helvetica"/>
                <a:cs typeface="Helvetica"/>
              </a:rPr>
              <a:t>parsifiers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6810" y="3785052"/>
            <a:ext cx="40005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00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"/>
          <p:cNvGrpSpPr/>
          <p:nvPr/>
        </p:nvGrpSpPr>
        <p:grpSpPr>
          <a:xfrm>
            <a:off x="306886" y="980182"/>
            <a:ext cx="6258144" cy="2664439"/>
            <a:chOff x="306886" y="980182"/>
            <a:chExt cx="6258144" cy="2664439"/>
          </a:xfrm>
        </p:grpSpPr>
        <p:sp>
          <p:nvSpPr>
            <p:cNvPr id="5" name="TextBox 4"/>
            <p:cNvSpPr txBox="1"/>
            <p:nvPr/>
          </p:nvSpPr>
          <p:spPr>
            <a:xfrm>
              <a:off x="306886" y="980182"/>
              <a:ext cx="62581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Interpolate values of a function at all vertices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   from given values at a few vertices.</a:t>
              </a:r>
              <a:endParaRPr lang="en-US" sz="2400" dirty="0">
                <a:solidFill>
                  <a:prstClr val="black"/>
                </a:solidFill>
                <a:latin typeface="Helvetica"/>
                <a:cs typeface="Helvetica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7010" y="2233375"/>
              <a:ext cx="1398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Minimize</a:t>
              </a: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1000" y="3182956"/>
              <a:ext cx="3349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Subject to given values 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839124" y="394601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592226" y="466892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172496" y="3945188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0.51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644335" y="5483109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0.61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173550" y="4671076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0.53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58091" y="5479299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0.30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555503" y="4035163"/>
            <a:ext cx="1254276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ANAPC10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040916" y="4747453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CDC27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906255" y="5558452"/>
            <a:ext cx="1103561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ANAPC5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698135" y="5562468"/>
            <a:ext cx="96877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UBE2C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074942" y="4747455"/>
            <a:ext cx="1128409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ANAPC2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06255" y="4015277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83" name="Straight Connector 82"/>
          <p:cNvCxnSpPr>
            <a:stCxn id="82" idx="2"/>
            <a:endCxn id="78" idx="0"/>
          </p:cNvCxnSpPr>
          <p:nvPr/>
        </p:nvCxnSpPr>
        <p:spPr>
          <a:xfrm flipH="1">
            <a:off x="2518000" y="4349316"/>
            <a:ext cx="865339" cy="3981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1" idx="1"/>
            <a:endCxn id="78" idx="3"/>
          </p:cNvCxnSpPr>
          <p:nvPr/>
        </p:nvCxnSpPr>
        <p:spPr>
          <a:xfrm flipH="1" flipV="1">
            <a:off x="2995083" y="4914473"/>
            <a:ext cx="1079859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9" idx="0"/>
            <a:endCxn id="78" idx="2"/>
          </p:cNvCxnSpPr>
          <p:nvPr/>
        </p:nvCxnSpPr>
        <p:spPr>
          <a:xfrm flipH="1" flipV="1">
            <a:off x="2518000" y="5081492"/>
            <a:ext cx="940036" cy="4769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0" idx="1"/>
            <a:endCxn id="79" idx="3"/>
          </p:cNvCxnSpPr>
          <p:nvPr/>
        </p:nvCxnSpPr>
        <p:spPr>
          <a:xfrm flipH="1" flipV="1">
            <a:off x="4009816" y="5725472"/>
            <a:ext cx="1688319" cy="401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188759" y="5073476"/>
            <a:ext cx="509368" cy="5093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0" idx="0"/>
            <a:endCxn id="77" idx="2"/>
          </p:cNvCxnSpPr>
          <p:nvPr/>
        </p:nvCxnSpPr>
        <p:spPr>
          <a:xfrm flipV="1">
            <a:off x="6182524" y="4369202"/>
            <a:ext cx="117" cy="11932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7" idx="1"/>
            <a:endCxn id="82" idx="3"/>
          </p:cNvCxnSpPr>
          <p:nvPr/>
        </p:nvCxnSpPr>
        <p:spPr>
          <a:xfrm flipH="1" flipV="1">
            <a:off x="3860422" y="4182297"/>
            <a:ext cx="1695081" cy="198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3833433" y="4329361"/>
            <a:ext cx="248301" cy="4113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5188759" y="4380715"/>
            <a:ext cx="366745" cy="3803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20566" y="54334"/>
            <a:ext cx="9104938" cy="699554"/>
            <a:chOff x="120566" y="54334"/>
            <a:chExt cx="9104938" cy="699554"/>
          </a:xfrm>
        </p:grpSpPr>
        <p:sp>
          <p:nvSpPr>
            <p:cNvPr id="30" name="Rectangle 29"/>
            <p:cNvSpPr/>
            <p:nvPr/>
          </p:nvSpPr>
          <p:spPr>
            <a:xfrm>
              <a:off x="5335347" y="240010"/>
              <a:ext cx="38901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dirty="0" err="1">
                  <a:latin typeface="Garamond"/>
                  <a:cs typeface="Garamond"/>
                </a:rPr>
                <a:t>Zhu,Ghahramani,Lafferty</a:t>
              </a:r>
              <a:r>
                <a:rPr lang="en-US" sz="2400" dirty="0">
                  <a:latin typeface="Garamond"/>
                  <a:cs typeface="Garamond"/>
                </a:rPr>
                <a:t> ’03)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20566" y="54334"/>
              <a:ext cx="4905200" cy="699554"/>
              <a:chOff x="120566" y="54334"/>
              <a:chExt cx="4905200" cy="699554"/>
            </a:xfrm>
          </p:grpSpPr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120566" y="54334"/>
                <a:ext cx="458490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600" dirty="0" smtClean="0">
                    <a:latin typeface="Garamond"/>
                    <a:cs typeface="Garamond"/>
                  </a:rPr>
                  <a:t>Interpolation on Graphs</a:t>
                </a:r>
                <a:endParaRPr lang="en-US" sz="2000" dirty="0">
                  <a:latin typeface="Garamond"/>
                  <a:cs typeface="Garamond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224126" y="733514"/>
                <a:ext cx="4801640" cy="203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65" y="2267190"/>
            <a:ext cx="3059887" cy="8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87548" y="2669128"/>
            <a:ext cx="585128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  -accurate solution to                 </a:t>
            </a:r>
            <a:endParaRPr lang="en-US" dirty="0"/>
          </a:p>
          <a:p>
            <a:r>
              <a:rPr lang="en-US" dirty="0" smtClean="0"/>
              <a:t>     is an </a:t>
            </a:r>
            <a:r>
              <a:rPr lang="en-US" dirty="0" smtClean="0">
                <a:latin typeface="CMU Serif Italic"/>
                <a:cs typeface="CMU Serif Italic"/>
              </a:rPr>
              <a:t>x</a:t>
            </a:r>
            <a:r>
              <a:rPr lang="en-US" dirty="0" smtClean="0"/>
              <a:t> satisfying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366" y="2785281"/>
            <a:ext cx="1473200" cy="3556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90" y="2867834"/>
            <a:ext cx="139700" cy="1905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825" y="55344"/>
            <a:ext cx="6776690" cy="698544"/>
            <a:chOff x="123825" y="55344"/>
            <a:chExt cx="6776690" cy="698544"/>
          </a:xfrm>
        </p:grpSpPr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77669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Quickly Solving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Equations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83" y="1668003"/>
            <a:ext cx="3670300" cy="5207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9815" y="955751"/>
            <a:ext cx="8187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S</a:t>
            </a:r>
            <a:r>
              <a:rPr lang="en-US" dirty="0" err="1">
                <a:latin typeface="Helvetica"/>
                <a:cs typeface="Helvetica"/>
              </a:rPr>
              <a:t>,</a:t>
            </a:r>
            <a:r>
              <a:rPr lang="en-US" dirty="0" err="1" smtClean="0">
                <a:latin typeface="Helvetica"/>
                <a:cs typeface="Helvetica"/>
              </a:rPr>
              <a:t>Teng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04: Using low-stretch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err="1">
                <a:latin typeface="Helvetica"/>
                <a:cs typeface="Helvetica"/>
              </a:rPr>
              <a:t>s</a:t>
            </a:r>
            <a:r>
              <a:rPr lang="en-US" dirty="0" err="1" smtClean="0">
                <a:latin typeface="Helvetica"/>
                <a:cs typeface="Helvetica"/>
              </a:rPr>
              <a:t>parsifiers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810" y="3785052"/>
            <a:ext cx="4000500" cy="48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7548" y="4874623"/>
            <a:ext cx="68499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Allows fast computation of eigenvectors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	corresponding to small eigenvalues.</a:t>
            </a:r>
          </a:p>
        </p:txBody>
      </p:sp>
    </p:spTree>
    <p:extLst>
      <p:ext uri="{BB962C8B-B14F-4D97-AF65-F5344CB8AC3E}">
        <p14:creationId xmlns:p14="http://schemas.microsoft.com/office/powerpoint/2010/main" val="1944080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126" y="1151814"/>
            <a:ext cx="904927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Laplacians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appear when solving Linear Programs on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  on graphs by Interior Point Methods</a:t>
            </a:r>
          </a:p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Lipschitz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Learning : regularized interpolation on graphs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                                               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, Rao, </a:t>
            </a:r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Sachdeva,S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‘15)</a:t>
            </a:r>
          </a:p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Maximum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and Min-Cost Flow      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sz="2400" dirty="0" err="1" smtClean="0">
                <a:latin typeface="Helvetica" charset="0"/>
                <a:ea typeface="Helvetica" charset="0"/>
                <a:cs typeface="Helvetica" charset="0"/>
              </a:rPr>
              <a:t>Daitch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, S </a:t>
            </a:r>
            <a:r>
              <a:rPr lang="fr-FR" sz="2400" dirty="0" smtClean="0">
                <a:latin typeface="Helvetica" charset="0"/>
                <a:ea typeface="Helvetica" charset="0"/>
                <a:cs typeface="Helvetica" charset="0"/>
              </a:rPr>
              <a:t>’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08, M</a:t>
            </a:r>
            <a:r>
              <a:rPr lang="pl-PL" sz="2400" dirty="0" smtClean="0">
                <a:latin typeface="Helvetica" charset="0"/>
                <a:ea typeface="Helvetica" charset="0"/>
                <a:cs typeface="Helvetica" charset="0"/>
              </a:rPr>
              <a:t>ą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dry ‘13)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Shortest Paths            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sz="2400" dirty="0"/>
              <a:t>Cohen,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lang="pl-PL" sz="2400" dirty="0">
                <a:latin typeface="Helvetica" charset="0"/>
                <a:ea typeface="Helvetica" charset="0"/>
                <a:cs typeface="Helvetica" charset="0"/>
              </a:rPr>
              <a:t>ą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dry,</a:t>
            </a:r>
            <a:r>
              <a:rPr lang="en-US" sz="2400" dirty="0" smtClean="0"/>
              <a:t> </a:t>
            </a:r>
            <a:r>
              <a:rPr lang="en-US" sz="2400" dirty="0" err="1" smtClean="0"/>
              <a:t>Sankowski</a:t>
            </a:r>
            <a:r>
              <a:rPr lang="en-US" sz="2400" dirty="0"/>
              <a:t>, </a:t>
            </a:r>
            <a:r>
              <a:rPr lang="en-US" sz="2400" dirty="0" err="1" smtClean="0"/>
              <a:t>Vladu</a:t>
            </a:r>
            <a:r>
              <a:rPr lang="en-US" sz="2400" dirty="0" smtClean="0"/>
              <a:t> ‘16)</a:t>
            </a:r>
            <a:endParaRPr lang="en-US" sz="2400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Isotonic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Regression                   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sz="2400" dirty="0" err="1" smtClean="0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, Rao, </a:t>
            </a:r>
            <a:r>
              <a:rPr lang="en-US" sz="2400" dirty="0" err="1" smtClean="0">
                <a:latin typeface="Helvetica" charset="0"/>
                <a:ea typeface="Helvetica" charset="0"/>
                <a:cs typeface="Helvetica" charset="0"/>
              </a:rPr>
              <a:t>Sachdeva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‘15)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3825" y="55344"/>
            <a:ext cx="6365845" cy="698544"/>
            <a:chOff x="123825" y="55344"/>
            <a:chExt cx="6365845" cy="698544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36584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err="1" smtClean="0">
                  <a:latin typeface="Garamond"/>
                  <a:cs typeface="Garamond"/>
                </a:rPr>
                <a:t>Laplacians</a:t>
              </a:r>
              <a:r>
                <a:rPr lang="en-US" sz="3600" dirty="0" smtClean="0">
                  <a:latin typeface="Garamond"/>
                  <a:cs typeface="Garamond"/>
                </a:rPr>
                <a:t> in Linear Programming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481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444386" y="498678"/>
            <a:ext cx="184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orbel"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V="1">
            <a:off x="4023360" y="3728719"/>
            <a:ext cx="579615" cy="306876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60908" y="106005"/>
            <a:ext cx="26833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(Ayer et. al. ‘55)</a:t>
            </a:r>
            <a:endParaRPr lang="en-US" sz="3200" dirty="0">
              <a:latin typeface="Garamond"/>
              <a:cs typeface="Garamond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371861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3485375" y="4049909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2.5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98255" y="281639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02975" y="343615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06175" y="229823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4.0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44095" y="150575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39935" y="171911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83135" y="296879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3.9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 flipV="1">
            <a:off x="2753360" y="2032000"/>
            <a:ext cx="568960" cy="76200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 flipV="1">
            <a:off x="2946400" y="2479040"/>
            <a:ext cx="1859280" cy="45720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flipV="1">
            <a:off x="3698240" y="1656080"/>
            <a:ext cx="2255520" cy="18288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 flipV="1">
            <a:off x="5293360" y="1737360"/>
            <a:ext cx="660400" cy="56896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Line 11"/>
          <p:cNvSpPr>
            <a:spLocks noChangeShapeType="1"/>
          </p:cNvSpPr>
          <p:nvPr/>
        </p:nvSpPr>
        <p:spPr bwMode="auto">
          <a:xfrm flipV="1">
            <a:off x="6116320" y="1808480"/>
            <a:ext cx="30480" cy="114808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 flipV="1">
            <a:off x="5171440" y="3129280"/>
            <a:ext cx="711200" cy="35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 flipV="1">
            <a:off x="4876800" y="2570480"/>
            <a:ext cx="203200" cy="89408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32457" y="4546161"/>
            <a:ext cx="7948210" cy="1384995"/>
            <a:chOff x="732457" y="5493386"/>
            <a:chExt cx="7948210" cy="1384995"/>
          </a:xfrm>
        </p:grpSpPr>
        <p:sp>
          <p:nvSpPr>
            <p:cNvPr id="5" name="TextBox 4"/>
            <p:cNvSpPr txBox="1"/>
            <p:nvPr/>
          </p:nvSpPr>
          <p:spPr>
            <a:xfrm>
              <a:off x="732457" y="5493386"/>
              <a:ext cx="794821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A function                   is isotonic with respect to a </a:t>
              </a:r>
            </a:p>
            <a:p>
              <a:r>
                <a:rPr lang="en-US" dirty="0">
                  <a:latin typeface="Helvetica"/>
                  <a:cs typeface="Helvetica"/>
                </a:rPr>
                <a:t> </a:t>
              </a:r>
              <a:r>
                <a:rPr lang="en-US" dirty="0" smtClean="0">
                  <a:latin typeface="Helvetica"/>
                  <a:cs typeface="Helvetica"/>
                </a:rPr>
                <a:t> directed acyclic graph if </a:t>
              </a:r>
              <a:r>
                <a:rPr lang="en-US" dirty="0" smtClean="0">
                  <a:latin typeface="CMU Serif Italic"/>
                  <a:cs typeface="CMU Serif Italic"/>
                </a:rPr>
                <a:t>x</a:t>
              </a:r>
              <a:r>
                <a:rPr lang="en-US" dirty="0" smtClean="0">
                  <a:latin typeface="Helvetica"/>
                  <a:cs typeface="Helvetica"/>
                </a:rPr>
                <a:t> increases on edges.</a:t>
              </a:r>
            </a:p>
            <a:p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250" y="5652453"/>
              <a:ext cx="15875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387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444386" y="498678"/>
            <a:ext cx="184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orbe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371861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3485375" y="4049909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2.5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98255" y="281639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02975" y="343615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06175" y="229823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4.0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44095" y="150575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39935" y="171911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83135" y="296879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3.9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50720" y="1158240"/>
            <a:ext cx="5029200" cy="3393440"/>
            <a:chOff x="1950720" y="1310640"/>
            <a:chExt cx="5029200" cy="33934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950720" y="1310640"/>
              <a:ext cx="0" cy="33934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950720" y="4704080"/>
              <a:ext cx="50292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28383" y="937567"/>
            <a:ext cx="4887136" cy="4220538"/>
            <a:chOff x="1028383" y="937567"/>
            <a:chExt cx="4887136" cy="4220538"/>
          </a:xfrm>
        </p:grpSpPr>
        <p:sp>
          <p:nvSpPr>
            <p:cNvPr id="33" name="TextBox 32"/>
            <p:cNvSpPr txBox="1"/>
            <p:nvPr/>
          </p:nvSpPr>
          <p:spPr>
            <a:xfrm>
              <a:off x="3627615" y="937567"/>
              <a:ext cx="2026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Helvetica"/>
                  <a:cs typeface="Helvetica"/>
                </a:rPr>
                <a:t>College GPA</a:t>
              </a:r>
              <a:endParaRPr lang="en-US" sz="2400" b="1" dirty="0">
                <a:latin typeface="Helvetica"/>
                <a:cs typeface="Helvetic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92923" y="4696440"/>
              <a:ext cx="2522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High-school GPA</a:t>
              </a:r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8383" y="2427143"/>
              <a:ext cx="760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SAT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6460908" y="106005"/>
            <a:ext cx="26833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(Ayer et. al. ‘55)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70134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444386" y="498678"/>
            <a:ext cx="184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orbe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371861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3485375" y="4049909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2.5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98255" y="281639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02975" y="343615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06175" y="229823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4.0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44095" y="150575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39935" y="171911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83135" y="296879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3.9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50720" y="1158240"/>
            <a:ext cx="5029200" cy="3393440"/>
            <a:chOff x="1950720" y="1310640"/>
            <a:chExt cx="5029200" cy="33934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950720" y="1310640"/>
              <a:ext cx="0" cy="33934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950720" y="4704080"/>
              <a:ext cx="50292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28383" y="937567"/>
            <a:ext cx="4887136" cy="4220538"/>
            <a:chOff x="1028383" y="937567"/>
            <a:chExt cx="4887136" cy="4220538"/>
          </a:xfrm>
        </p:grpSpPr>
        <p:sp>
          <p:nvSpPr>
            <p:cNvPr id="33" name="TextBox 32"/>
            <p:cNvSpPr txBox="1"/>
            <p:nvPr/>
          </p:nvSpPr>
          <p:spPr>
            <a:xfrm>
              <a:off x="3627615" y="937567"/>
              <a:ext cx="2026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Helvetica"/>
                  <a:cs typeface="Helvetica"/>
                </a:rPr>
                <a:t>College GPA</a:t>
              </a:r>
              <a:endParaRPr lang="en-US" sz="2400" b="1" dirty="0">
                <a:latin typeface="Helvetica"/>
                <a:cs typeface="Helvetic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92923" y="4696440"/>
              <a:ext cx="2522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High-school GPA</a:t>
              </a:r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8383" y="2427143"/>
              <a:ext cx="760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SAT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588495" y="2427143"/>
            <a:ext cx="294640" cy="267334"/>
          </a:xfrm>
          <a:prstGeom prst="ellipse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52908" y="2057811"/>
            <a:ext cx="266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Estimate by</a:t>
            </a:r>
          </a:p>
          <a:p>
            <a:r>
              <a:rPr lang="en-US" sz="2400" dirty="0">
                <a:solidFill>
                  <a:srgbClr val="3366FF"/>
                </a:solidFill>
                <a:latin typeface="Helvetica"/>
                <a:cs typeface="Helvetica"/>
              </a:rPr>
              <a:t>n</a:t>
            </a:r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earest neighbor?</a:t>
            </a:r>
            <a:endParaRPr lang="en-US" sz="2400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60908" y="106005"/>
            <a:ext cx="26833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(Ayer et. al. ‘55)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36832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444386" y="498678"/>
            <a:ext cx="184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orbe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371861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3485375" y="4049909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2.5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98255" y="281639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02975" y="343615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06175" y="229823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4.0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44095" y="150575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39935" y="171911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83135" y="296879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3.9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50720" y="1158240"/>
            <a:ext cx="5029200" cy="3393440"/>
            <a:chOff x="1950720" y="1310640"/>
            <a:chExt cx="5029200" cy="33934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950720" y="1310640"/>
              <a:ext cx="0" cy="33934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950720" y="4704080"/>
              <a:ext cx="50292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28383" y="937567"/>
            <a:ext cx="4887136" cy="4220538"/>
            <a:chOff x="1028383" y="937567"/>
            <a:chExt cx="4887136" cy="4220538"/>
          </a:xfrm>
        </p:grpSpPr>
        <p:sp>
          <p:nvSpPr>
            <p:cNvPr id="33" name="TextBox 32"/>
            <p:cNvSpPr txBox="1"/>
            <p:nvPr/>
          </p:nvSpPr>
          <p:spPr>
            <a:xfrm>
              <a:off x="3627615" y="937567"/>
              <a:ext cx="2026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Helvetica"/>
                  <a:cs typeface="Helvetica"/>
                </a:rPr>
                <a:t>College GPA</a:t>
              </a:r>
              <a:endParaRPr lang="en-US" sz="2400" b="1" dirty="0">
                <a:latin typeface="Helvetica"/>
                <a:cs typeface="Helvetic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92923" y="4696440"/>
              <a:ext cx="2522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High-school GPA</a:t>
              </a:r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8383" y="2427143"/>
              <a:ext cx="760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SAT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588495" y="2427143"/>
            <a:ext cx="294640" cy="267334"/>
          </a:xfrm>
          <a:prstGeom prst="ellipse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52908" y="2057811"/>
            <a:ext cx="266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Estimate by</a:t>
            </a:r>
          </a:p>
          <a:p>
            <a:r>
              <a:rPr lang="en-US" sz="2400" dirty="0">
                <a:solidFill>
                  <a:srgbClr val="3366FF"/>
                </a:solidFill>
                <a:latin typeface="Helvetica"/>
                <a:cs typeface="Helvetica"/>
              </a:rPr>
              <a:t>n</a:t>
            </a:r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earest neighbor?</a:t>
            </a:r>
            <a:endParaRPr lang="en-US" sz="2400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943" y="5648960"/>
            <a:ext cx="8560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We want the estimate to be monotonically increasing 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60908" y="106005"/>
            <a:ext cx="26833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(Ayer et. al. ‘55)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36832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444386" y="498678"/>
            <a:ext cx="184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orbe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371861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398255" y="1505757"/>
            <a:ext cx="4083825" cy="2836715"/>
            <a:chOff x="2398255" y="1505757"/>
            <a:chExt cx="4083825" cy="2836715"/>
          </a:xfrm>
        </p:grpSpPr>
        <p:sp>
          <p:nvSpPr>
            <p:cNvPr id="49" name="Rectangle 48"/>
            <p:cNvSpPr/>
            <p:nvPr/>
          </p:nvSpPr>
          <p:spPr>
            <a:xfrm>
              <a:off x="3485375" y="4049909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noProof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2.5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398255" y="281639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3.2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02975" y="343615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3.2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06175" y="229823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noProof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4.0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944095" y="150575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3.7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139935" y="171911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3.6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883135" y="296879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noProof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3.9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753360" y="1656080"/>
              <a:ext cx="3393440" cy="2379515"/>
              <a:chOff x="2753360" y="1656080"/>
              <a:chExt cx="3393440" cy="2379515"/>
            </a:xfrm>
          </p:grpSpPr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 flipV="1">
                <a:off x="4023360" y="3728719"/>
                <a:ext cx="579615" cy="306876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Line 11"/>
              <p:cNvSpPr>
                <a:spLocks noChangeShapeType="1"/>
              </p:cNvSpPr>
              <p:nvPr/>
            </p:nvSpPr>
            <p:spPr bwMode="auto">
              <a:xfrm flipV="1">
                <a:off x="2753360" y="2032000"/>
                <a:ext cx="568960" cy="7620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Line 11"/>
              <p:cNvSpPr>
                <a:spLocks noChangeShapeType="1"/>
              </p:cNvSpPr>
              <p:nvPr/>
            </p:nvSpPr>
            <p:spPr bwMode="auto">
              <a:xfrm flipV="1">
                <a:off x="2946400" y="2479040"/>
                <a:ext cx="1859280" cy="4572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 flipV="1">
                <a:off x="3698240" y="1656080"/>
                <a:ext cx="2255520" cy="18288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Line 11"/>
              <p:cNvSpPr>
                <a:spLocks noChangeShapeType="1"/>
              </p:cNvSpPr>
              <p:nvPr/>
            </p:nvSpPr>
            <p:spPr bwMode="auto">
              <a:xfrm flipV="1">
                <a:off x="5293360" y="1737360"/>
                <a:ext cx="660400" cy="56896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Line 11"/>
              <p:cNvSpPr>
                <a:spLocks noChangeShapeType="1"/>
              </p:cNvSpPr>
              <p:nvPr/>
            </p:nvSpPr>
            <p:spPr bwMode="auto">
              <a:xfrm flipV="1">
                <a:off x="6116320" y="1808480"/>
                <a:ext cx="30480" cy="114808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Line 11"/>
              <p:cNvSpPr>
                <a:spLocks noChangeShapeType="1"/>
              </p:cNvSpPr>
              <p:nvPr/>
            </p:nvSpPr>
            <p:spPr bwMode="auto">
              <a:xfrm flipV="1">
                <a:off x="5171440" y="3129280"/>
                <a:ext cx="711200" cy="3556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 flipV="1">
                <a:off x="4876800" y="2570480"/>
                <a:ext cx="203200" cy="89408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950720" y="1158240"/>
            <a:ext cx="5029200" cy="3393440"/>
            <a:chOff x="1950720" y="1310640"/>
            <a:chExt cx="5029200" cy="33934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950720" y="1310640"/>
              <a:ext cx="0" cy="33934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950720" y="4704080"/>
              <a:ext cx="50292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28383" y="937567"/>
            <a:ext cx="4887136" cy="4220538"/>
            <a:chOff x="1028383" y="937567"/>
            <a:chExt cx="4887136" cy="4220538"/>
          </a:xfrm>
        </p:grpSpPr>
        <p:sp>
          <p:nvSpPr>
            <p:cNvPr id="33" name="TextBox 32"/>
            <p:cNvSpPr txBox="1"/>
            <p:nvPr/>
          </p:nvSpPr>
          <p:spPr>
            <a:xfrm>
              <a:off x="3627615" y="937567"/>
              <a:ext cx="2026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Helvetica"/>
                  <a:cs typeface="Helvetica"/>
                </a:rPr>
                <a:t>College GPA</a:t>
              </a:r>
              <a:endParaRPr lang="en-US" sz="2400" b="1" dirty="0">
                <a:latin typeface="Helvetica"/>
                <a:cs typeface="Helvetic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92923" y="4696440"/>
              <a:ext cx="2522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High-school GPA</a:t>
              </a:r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8383" y="2427143"/>
              <a:ext cx="760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SAT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8641" y="5362232"/>
            <a:ext cx="8708987" cy="523220"/>
            <a:chOff x="71351" y="4052374"/>
            <a:chExt cx="8708987" cy="523220"/>
          </a:xfrm>
        </p:grpSpPr>
        <p:sp>
          <p:nvSpPr>
            <p:cNvPr id="37" name="TextBox 36"/>
            <p:cNvSpPr txBox="1"/>
            <p:nvPr/>
          </p:nvSpPr>
          <p:spPr>
            <a:xfrm>
              <a:off x="71351" y="4052374"/>
              <a:ext cx="7588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Given                   find the isotonic </a:t>
              </a:r>
              <a:r>
                <a:rPr lang="en-US" dirty="0" smtClean="0">
                  <a:latin typeface="CMU Serif Italic"/>
                  <a:cs typeface="CMU Serif Italic"/>
                </a:rPr>
                <a:t>x</a:t>
              </a:r>
              <a:r>
                <a:rPr lang="en-US" dirty="0" smtClean="0"/>
                <a:t> minimizing</a:t>
              </a:r>
              <a:endParaRPr lang="en-US" dirty="0"/>
            </a:p>
          </p:txBody>
        </p:sp>
        <p:pic>
          <p:nvPicPr>
            <p:cNvPr id="38" name="Picture 37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855" y="4201190"/>
              <a:ext cx="1562100" cy="330200"/>
            </a:xfrm>
            <a:prstGeom prst="rect">
              <a:avLst/>
            </a:prstGeom>
          </p:spPr>
        </p:pic>
        <p:pic>
          <p:nvPicPr>
            <p:cNvPr id="39" name="Picture 3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138" y="4182140"/>
              <a:ext cx="1092200" cy="368300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6460908" y="106005"/>
            <a:ext cx="26833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(Ayer et. al. ‘55)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81010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444386" y="498678"/>
            <a:ext cx="184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orbe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371861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398255" y="1505758"/>
            <a:ext cx="4466779" cy="2836714"/>
            <a:chOff x="2398255" y="1505758"/>
            <a:chExt cx="4466779" cy="2836714"/>
          </a:xfrm>
        </p:grpSpPr>
        <p:sp>
          <p:nvSpPr>
            <p:cNvPr id="49" name="Rectangle 48"/>
            <p:cNvSpPr/>
            <p:nvPr/>
          </p:nvSpPr>
          <p:spPr>
            <a:xfrm>
              <a:off x="3485375" y="4049909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noProof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2.5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398255" y="281639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3.2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02975" y="343615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3.2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63971" y="2298237"/>
              <a:ext cx="847505" cy="314960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rgbClr val="0432FF"/>
                  </a:solidFill>
                  <a:latin typeface="American Typewriter"/>
                  <a:cs typeface="American Typewriter"/>
                </a:rPr>
                <a:t>3.866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944095" y="1505758"/>
              <a:ext cx="920939" cy="290485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rgbClr val="0432FF"/>
                  </a:solidFill>
                  <a:latin typeface="American Typewriter"/>
                  <a:cs typeface="American Typewriter"/>
                </a:rPr>
                <a:t>3.866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139935" y="171911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3.6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883135" y="2968797"/>
              <a:ext cx="981899" cy="31288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noProof="0" dirty="0" smtClean="0">
                  <a:solidFill>
                    <a:srgbClr val="0432FF"/>
                  </a:solidFill>
                  <a:latin typeface="American Typewriter"/>
                  <a:cs typeface="American Typewriter"/>
                </a:rPr>
                <a:t>3.866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753360" y="1656080"/>
              <a:ext cx="3393440" cy="2379515"/>
              <a:chOff x="2753360" y="1656080"/>
              <a:chExt cx="3393440" cy="2379515"/>
            </a:xfrm>
          </p:grpSpPr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 flipV="1">
                <a:off x="4023360" y="3728719"/>
                <a:ext cx="579615" cy="306876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Line 11"/>
              <p:cNvSpPr>
                <a:spLocks noChangeShapeType="1"/>
              </p:cNvSpPr>
              <p:nvPr/>
            </p:nvSpPr>
            <p:spPr bwMode="auto">
              <a:xfrm flipV="1">
                <a:off x="2753360" y="2032000"/>
                <a:ext cx="568960" cy="7620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Line 11"/>
              <p:cNvSpPr>
                <a:spLocks noChangeShapeType="1"/>
              </p:cNvSpPr>
              <p:nvPr/>
            </p:nvSpPr>
            <p:spPr bwMode="auto">
              <a:xfrm flipV="1">
                <a:off x="2946400" y="2479040"/>
                <a:ext cx="1859280" cy="4572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 flipV="1">
                <a:off x="3698240" y="1656080"/>
                <a:ext cx="2255520" cy="18288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Line 11"/>
              <p:cNvSpPr>
                <a:spLocks noChangeShapeType="1"/>
              </p:cNvSpPr>
              <p:nvPr/>
            </p:nvSpPr>
            <p:spPr bwMode="auto">
              <a:xfrm flipV="1">
                <a:off x="5293360" y="1737360"/>
                <a:ext cx="660400" cy="56896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Line 11"/>
              <p:cNvSpPr>
                <a:spLocks noChangeShapeType="1"/>
              </p:cNvSpPr>
              <p:nvPr/>
            </p:nvSpPr>
            <p:spPr bwMode="auto">
              <a:xfrm flipV="1">
                <a:off x="6116320" y="1808480"/>
                <a:ext cx="30480" cy="114808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Line 11"/>
              <p:cNvSpPr>
                <a:spLocks noChangeShapeType="1"/>
              </p:cNvSpPr>
              <p:nvPr/>
            </p:nvSpPr>
            <p:spPr bwMode="auto">
              <a:xfrm flipV="1">
                <a:off x="5171440" y="3129280"/>
                <a:ext cx="711200" cy="3556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 flipV="1">
                <a:off x="4876800" y="2570480"/>
                <a:ext cx="203200" cy="89408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950720" y="1158240"/>
            <a:ext cx="5029200" cy="3393440"/>
            <a:chOff x="1950720" y="1310640"/>
            <a:chExt cx="5029200" cy="33934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950720" y="1310640"/>
              <a:ext cx="0" cy="33934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950720" y="4704080"/>
              <a:ext cx="50292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28383" y="937567"/>
            <a:ext cx="4887136" cy="4220538"/>
            <a:chOff x="1028383" y="937567"/>
            <a:chExt cx="4887136" cy="4220538"/>
          </a:xfrm>
        </p:grpSpPr>
        <p:sp>
          <p:nvSpPr>
            <p:cNvPr id="33" name="TextBox 32"/>
            <p:cNvSpPr txBox="1"/>
            <p:nvPr/>
          </p:nvSpPr>
          <p:spPr>
            <a:xfrm>
              <a:off x="3627615" y="937567"/>
              <a:ext cx="2026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Helvetica"/>
                  <a:cs typeface="Helvetica"/>
                </a:rPr>
                <a:t>College GPA</a:t>
              </a:r>
              <a:endParaRPr lang="en-US" sz="2400" b="1" dirty="0">
                <a:latin typeface="Helvetica"/>
                <a:cs typeface="Helvetic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92923" y="4696440"/>
              <a:ext cx="2522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High-school GPA</a:t>
              </a:r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8383" y="2427143"/>
              <a:ext cx="760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SAT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6460908" y="106005"/>
            <a:ext cx="26833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(Ayer et. al. ‘55)</a:t>
            </a:r>
            <a:endParaRPr lang="en-US" sz="3200" dirty="0">
              <a:latin typeface="Garamond"/>
              <a:cs typeface="Garamond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58641" y="5362232"/>
            <a:ext cx="8708987" cy="523220"/>
            <a:chOff x="71351" y="4052374"/>
            <a:chExt cx="8708987" cy="523220"/>
          </a:xfrm>
        </p:grpSpPr>
        <p:sp>
          <p:nvSpPr>
            <p:cNvPr id="42" name="TextBox 41"/>
            <p:cNvSpPr txBox="1"/>
            <p:nvPr/>
          </p:nvSpPr>
          <p:spPr>
            <a:xfrm>
              <a:off x="71351" y="4052374"/>
              <a:ext cx="7588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Given                   find the isotonic </a:t>
              </a:r>
              <a:r>
                <a:rPr lang="en-US" dirty="0" smtClean="0">
                  <a:latin typeface="CMU Serif Italic"/>
                  <a:cs typeface="CMU Serif Italic"/>
                </a:rPr>
                <a:t>x</a:t>
              </a:r>
              <a:r>
                <a:rPr lang="en-US" dirty="0" smtClean="0"/>
                <a:t> minimizing</a:t>
              </a:r>
              <a:endParaRPr lang="en-US" dirty="0"/>
            </a:p>
          </p:txBody>
        </p:sp>
        <p:pic>
          <p:nvPicPr>
            <p:cNvPr id="43" name="Picture 4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855" y="4201190"/>
              <a:ext cx="1562100" cy="3302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138" y="4182140"/>
              <a:ext cx="1092200" cy="36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8372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707" y="1498237"/>
            <a:ext cx="7588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Given                   find the isotonic x minimizing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11" y="1647053"/>
            <a:ext cx="1562100" cy="330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96" y="1621653"/>
            <a:ext cx="1257300" cy="381000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3024" y="44450"/>
            <a:ext cx="9070975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4000" dirty="0" smtClean="0">
              <a:latin typeface="Corbel"/>
              <a:cs typeface="Corbel"/>
            </a:endParaRPr>
          </a:p>
          <a:p>
            <a:r>
              <a:rPr lang="en-US" sz="4000" dirty="0" smtClean="0">
                <a:latin typeface="Corbel"/>
                <a:cs typeface="Corbel"/>
              </a:rPr>
              <a:t>                                            </a:t>
            </a:r>
            <a:r>
              <a:rPr lang="en-US" sz="3600" dirty="0" smtClean="0">
                <a:latin typeface="Corbel"/>
                <a:cs typeface="Corbel"/>
              </a:rPr>
              <a:t> </a:t>
            </a:r>
            <a:endParaRPr lang="en-US" sz="4000" dirty="0">
              <a:latin typeface="Corbel"/>
              <a:cs typeface="Corbe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2614" y="726183"/>
            <a:ext cx="4376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(</a:t>
            </a:r>
            <a:r>
              <a:rPr lang="en-US" sz="2400" dirty="0" err="1">
                <a:latin typeface="Helvetica"/>
                <a:cs typeface="Helvetica"/>
              </a:rPr>
              <a:t>Kyng</a:t>
            </a:r>
            <a:r>
              <a:rPr lang="en-US" sz="2400" dirty="0">
                <a:latin typeface="Helvetica"/>
                <a:cs typeface="Helvetica"/>
              </a:rPr>
              <a:t>, </a:t>
            </a:r>
            <a:r>
              <a:rPr lang="en-US" sz="2400" dirty="0" err="1">
                <a:latin typeface="Helvetica"/>
                <a:cs typeface="Helvetica"/>
              </a:rPr>
              <a:t>Rao</a:t>
            </a:r>
            <a:r>
              <a:rPr lang="en-US" sz="2400" dirty="0">
                <a:latin typeface="Helvetica"/>
                <a:cs typeface="Helvetica"/>
              </a:rPr>
              <a:t>, </a:t>
            </a:r>
            <a:r>
              <a:rPr lang="en-US" sz="2400" dirty="0" err="1">
                <a:latin typeface="Helvetica"/>
                <a:cs typeface="Helvetica"/>
              </a:rPr>
              <a:t>Sachdeva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uk-UA" sz="2400" dirty="0" smtClean="0">
                <a:latin typeface="Helvetica"/>
                <a:cs typeface="Helvetica"/>
              </a:rPr>
              <a:t>’</a:t>
            </a:r>
            <a:r>
              <a:rPr lang="en-US" sz="2400" dirty="0" smtClean="0">
                <a:latin typeface="Helvetica"/>
                <a:cs typeface="Helvetica"/>
              </a:rPr>
              <a:t>15)</a:t>
            </a:r>
            <a:endParaRPr lang="en-US" sz="2400" dirty="0">
              <a:latin typeface="Helvetica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3825" y="55344"/>
            <a:ext cx="6150016" cy="698544"/>
            <a:chOff x="123825" y="55344"/>
            <a:chExt cx="6150016" cy="698544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15001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Fast IPM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0547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707" y="1498237"/>
            <a:ext cx="7588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Given                   find the isotonic x minimizing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11" y="1647053"/>
            <a:ext cx="1562100" cy="330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96" y="1621653"/>
            <a:ext cx="1257300" cy="38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0519" y="2325831"/>
            <a:ext cx="32976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or                 for any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in time   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97" y="2395313"/>
            <a:ext cx="1282700" cy="4318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09" y="2466731"/>
            <a:ext cx="825500" cy="3175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81" y="3216561"/>
            <a:ext cx="2324100" cy="444500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3024" y="44450"/>
            <a:ext cx="9070975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4000" dirty="0" smtClean="0">
              <a:latin typeface="Corbel"/>
              <a:cs typeface="Corbel"/>
            </a:endParaRPr>
          </a:p>
          <a:p>
            <a:r>
              <a:rPr lang="en-US" sz="4000" dirty="0" smtClean="0">
                <a:latin typeface="Corbel"/>
                <a:cs typeface="Corbel"/>
              </a:rPr>
              <a:t>                                            </a:t>
            </a:r>
            <a:r>
              <a:rPr lang="en-US" sz="3600" dirty="0" smtClean="0">
                <a:latin typeface="Corbel"/>
                <a:cs typeface="Corbel"/>
              </a:rPr>
              <a:t> </a:t>
            </a:r>
            <a:endParaRPr lang="en-US" sz="4000" dirty="0">
              <a:latin typeface="Corbel"/>
              <a:cs typeface="Corbe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2614" y="726183"/>
            <a:ext cx="4376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(</a:t>
            </a:r>
            <a:r>
              <a:rPr lang="en-US" sz="2400" dirty="0" err="1">
                <a:latin typeface="Helvetica"/>
                <a:cs typeface="Helvetica"/>
              </a:rPr>
              <a:t>Kyng</a:t>
            </a:r>
            <a:r>
              <a:rPr lang="en-US" sz="2400" dirty="0">
                <a:latin typeface="Helvetica"/>
                <a:cs typeface="Helvetica"/>
              </a:rPr>
              <a:t>, </a:t>
            </a:r>
            <a:r>
              <a:rPr lang="en-US" sz="2400" dirty="0" err="1">
                <a:latin typeface="Helvetica"/>
                <a:cs typeface="Helvetica"/>
              </a:rPr>
              <a:t>Rao</a:t>
            </a:r>
            <a:r>
              <a:rPr lang="en-US" sz="2400" dirty="0">
                <a:latin typeface="Helvetica"/>
                <a:cs typeface="Helvetica"/>
              </a:rPr>
              <a:t>, </a:t>
            </a:r>
            <a:r>
              <a:rPr lang="en-US" sz="2400" dirty="0" err="1">
                <a:latin typeface="Helvetica"/>
                <a:cs typeface="Helvetica"/>
              </a:rPr>
              <a:t>Sachdeva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uk-UA" sz="2400" dirty="0" smtClean="0">
                <a:latin typeface="Helvetica"/>
                <a:cs typeface="Helvetica"/>
              </a:rPr>
              <a:t>’</a:t>
            </a:r>
            <a:r>
              <a:rPr lang="en-US" sz="2400" dirty="0" smtClean="0">
                <a:latin typeface="Helvetica"/>
                <a:cs typeface="Helvetica"/>
              </a:rPr>
              <a:t>15)</a:t>
            </a:r>
            <a:endParaRPr lang="en-US" sz="2400" dirty="0">
              <a:latin typeface="Helvetica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3825" y="55344"/>
            <a:ext cx="6150016" cy="698544"/>
            <a:chOff x="123825" y="55344"/>
            <a:chExt cx="6150016" cy="698544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15001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Fast IPM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1668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65" y="2267189"/>
            <a:ext cx="4610100" cy="850900"/>
          </a:xfrm>
          <a:prstGeom prst="rect">
            <a:avLst/>
          </a:prstGeom>
        </p:spPr>
      </p:pic>
      <p:grpSp>
        <p:nvGrpSpPr>
          <p:cNvPr id="3" name="Group 33"/>
          <p:cNvGrpSpPr/>
          <p:nvPr/>
        </p:nvGrpSpPr>
        <p:grpSpPr>
          <a:xfrm>
            <a:off x="306886" y="980182"/>
            <a:ext cx="6258144" cy="2664439"/>
            <a:chOff x="306886" y="980182"/>
            <a:chExt cx="6258144" cy="2664439"/>
          </a:xfrm>
        </p:grpSpPr>
        <p:sp>
          <p:nvSpPr>
            <p:cNvPr id="5" name="TextBox 4"/>
            <p:cNvSpPr txBox="1"/>
            <p:nvPr/>
          </p:nvSpPr>
          <p:spPr>
            <a:xfrm>
              <a:off x="306886" y="980182"/>
              <a:ext cx="62581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Interpolate values of a function at all vertices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   from given values at a few vertices.</a:t>
              </a:r>
              <a:endParaRPr lang="en-US" sz="2400" dirty="0">
                <a:solidFill>
                  <a:prstClr val="black"/>
                </a:solidFill>
                <a:latin typeface="Helvetica"/>
                <a:cs typeface="Helvetica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7010" y="2233375"/>
              <a:ext cx="1398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Minimize</a:t>
              </a: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1000" y="3182956"/>
              <a:ext cx="3349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Subject to given values 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26533" y="6273224"/>
            <a:ext cx="81204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i="1" dirty="0" smtClean="0">
                <a:solidFill>
                  <a:srgbClr val="3366FF"/>
                </a:solidFill>
                <a:latin typeface="Calibri"/>
              </a:rPr>
              <a:t>Take derivatives. </a:t>
            </a:r>
            <a:r>
              <a:rPr lang="en-US" sz="3200" i="1" dirty="0">
                <a:solidFill>
                  <a:srgbClr val="3366FF"/>
                </a:solidFill>
                <a:latin typeface="Calibri"/>
              </a:rPr>
              <a:t>M</a:t>
            </a:r>
            <a:r>
              <a:rPr lang="en-US" sz="3200" i="1" dirty="0" smtClean="0">
                <a:solidFill>
                  <a:srgbClr val="3366FF"/>
                </a:solidFill>
                <a:latin typeface="Calibri"/>
              </a:rPr>
              <a:t>inimize by solving </a:t>
            </a:r>
            <a:r>
              <a:rPr lang="en-US" sz="3200" i="1" dirty="0" err="1" smtClean="0">
                <a:solidFill>
                  <a:srgbClr val="3366FF"/>
                </a:solidFill>
                <a:latin typeface="Calibri"/>
              </a:rPr>
              <a:t>Laplacian</a:t>
            </a:r>
            <a:endParaRPr lang="en-US" sz="3200" i="1" dirty="0" smtClean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39124" y="394601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92226" y="466892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72496" y="3945188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0.51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44335" y="5483109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0.61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73550" y="4671076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0.53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58091" y="5479299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0.30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55503" y="4035163"/>
            <a:ext cx="1254276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ANAPC10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40916" y="4747453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CDC27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06255" y="5558452"/>
            <a:ext cx="1103561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ANAPC5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98135" y="5562468"/>
            <a:ext cx="96877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UBE2C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74942" y="4747455"/>
            <a:ext cx="1128409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ANAPC2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06255" y="4015277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61" name="Straight Connector 60"/>
          <p:cNvCxnSpPr>
            <a:stCxn id="60" idx="2"/>
            <a:endCxn id="55" idx="0"/>
          </p:cNvCxnSpPr>
          <p:nvPr/>
        </p:nvCxnSpPr>
        <p:spPr>
          <a:xfrm flipH="1">
            <a:off x="2518000" y="4349316"/>
            <a:ext cx="865339" cy="3981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9" idx="1"/>
            <a:endCxn id="55" idx="3"/>
          </p:cNvCxnSpPr>
          <p:nvPr/>
        </p:nvCxnSpPr>
        <p:spPr>
          <a:xfrm flipH="1" flipV="1">
            <a:off x="2995083" y="4914473"/>
            <a:ext cx="1079859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6" idx="0"/>
            <a:endCxn id="55" idx="2"/>
          </p:cNvCxnSpPr>
          <p:nvPr/>
        </p:nvCxnSpPr>
        <p:spPr>
          <a:xfrm flipH="1" flipV="1">
            <a:off x="2518000" y="5081492"/>
            <a:ext cx="940036" cy="4769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1"/>
            <a:endCxn id="56" idx="3"/>
          </p:cNvCxnSpPr>
          <p:nvPr/>
        </p:nvCxnSpPr>
        <p:spPr>
          <a:xfrm flipH="1" flipV="1">
            <a:off x="4009816" y="5725472"/>
            <a:ext cx="1688319" cy="401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5188759" y="5073476"/>
            <a:ext cx="509368" cy="5093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0"/>
            <a:endCxn id="54" idx="2"/>
          </p:cNvCxnSpPr>
          <p:nvPr/>
        </p:nvCxnSpPr>
        <p:spPr>
          <a:xfrm flipV="1">
            <a:off x="6182524" y="4369202"/>
            <a:ext cx="117" cy="11932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4" idx="1"/>
            <a:endCxn id="60" idx="3"/>
          </p:cNvCxnSpPr>
          <p:nvPr/>
        </p:nvCxnSpPr>
        <p:spPr>
          <a:xfrm flipH="1" flipV="1">
            <a:off x="3860422" y="4182297"/>
            <a:ext cx="1695081" cy="198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3833433" y="4329361"/>
            <a:ext cx="248301" cy="4113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188759" y="4380715"/>
            <a:ext cx="366745" cy="3803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20566" y="54334"/>
            <a:ext cx="9104938" cy="699554"/>
            <a:chOff x="120566" y="54334"/>
            <a:chExt cx="9104938" cy="699554"/>
          </a:xfrm>
        </p:grpSpPr>
        <p:sp>
          <p:nvSpPr>
            <p:cNvPr id="31" name="Rectangle 30"/>
            <p:cNvSpPr/>
            <p:nvPr/>
          </p:nvSpPr>
          <p:spPr>
            <a:xfrm>
              <a:off x="5335347" y="240010"/>
              <a:ext cx="38901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dirty="0" err="1">
                  <a:latin typeface="Garamond"/>
                  <a:cs typeface="Garamond"/>
                </a:rPr>
                <a:t>Zhu,Ghahramani,Lafferty</a:t>
              </a:r>
              <a:r>
                <a:rPr lang="en-US" sz="2400" dirty="0">
                  <a:latin typeface="Garamond"/>
                  <a:cs typeface="Garamond"/>
                </a:rPr>
                <a:t> ’03)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20566" y="54334"/>
              <a:ext cx="4905200" cy="699554"/>
              <a:chOff x="120566" y="54334"/>
              <a:chExt cx="4905200" cy="699554"/>
            </a:xfrm>
          </p:grpSpPr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120566" y="54334"/>
                <a:ext cx="458490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600" dirty="0" smtClean="0">
                    <a:latin typeface="Garamond"/>
                    <a:cs typeface="Garamond"/>
                  </a:rPr>
                  <a:t>Interpolation on Graphs</a:t>
                </a:r>
                <a:endParaRPr lang="en-US" sz="2000" dirty="0">
                  <a:latin typeface="Garamond"/>
                  <a:cs typeface="Garamond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224126" y="733514"/>
                <a:ext cx="4801640" cy="203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187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52" y="921463"/>
            <a:ext cx="5993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Signed edge-vertex incidence matrix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504315" y="5137802"/>
            <a:ext cx="4135370" cy="584776"/>
            <a:chOff x="2368948" y="5793183"/>
            <a:chExt cx="4135370" cy="584776"/>
          </a:xfrm>
        </p:grpSpPr>
        <p:sp>
          <p:nvSpPr>
            <p:cNvPr id="72" name="TextBox 71"/>
            <p:cNvSpPr txBox="1"/>
            <p:nvPr/>
          </p:nvSpPr>
          <p:spPr>
            <a:xfrm>
              <a:off x="2368948" y="5793183"/>
              <a:ext cx="30004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MU Serif Italic"/>
                  <a:cs typeface="CMU Serif Italic"/>
                </a:rPr>
                <a:t>x</a:t>
              </a:r>
              <a:r>
                <a:rPr lang="en-US" sz="3200" dirty="0" smtClean="0">
                  <a:latin typeface="Helvetica"/>
                  <a:cs typeface="Helvetica"/>
                </a:rPr>
                <a:t> is isotonic if </a:t>
              </a:r>
              <a:endParaRPr lang="en-US" sz="3200" dirty="0">
                <a:latin typeface="Helvetica"/>
                <a:cs typeface="Helvetica"/>
              </a:endParaRPr>
            </a:p>
          </p:txBody>
        </p:sp>
        <p:pic>
          <p:nvPicPr>
            <p:cNvPr id="73" name="Picture 7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296" y="5897456"/>
              <a:ext cx="1507022" cy="40638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907280" y="1902265"/>
            <a:ext cx="4083825" cy="2836715"/>
            <a:chOff x="2398255" y="1505757"/>
            <a:chExt cx="4083825" cy="2836715"/>
          </a:xfrm>
        </p:grpSpPr>
        <p:sp>
          <p:nvSpPr>
            <p:cNvPr id="29" name="Rectangle 28"/>
            <p:cNvSpPr/>
            <p:nvPr/>
          </p:nvSpPr>
          <p:spPr>
            <a:xfrm>
              <a:off x="3485375" y="4049909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398255" y="281639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02975" y="343615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06175" y="229823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44095" y="150575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139935" y="171911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883135" y="296879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753360" y="1656080"/>
              <a:ext cx="3393440" cy="2379515"/>
              <a:chOff x="2753360" y="1656080"/>
              <a:chExt cx="3393440" cy="2379515"/>
            </a:xfrm>
          </p:grpSpPr>
          <p:sp>
            <p:nvSpPr>
              <p:cNvPr id="37" name="Line 11"/>
              <p:cNvSpPr>
                <a:spLocks noChangeShapeType="1"/>
              </p:cNvSpPr>
              <p:nvPr/>
            </p:nvSpPr>
            <p:spPr bwMode="auto">
              <a:xfrm flipV="1">
                <a:off x="4023360" y="3728719"/>
                <a:ext cx="579615" cy="306876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38" name="Line 11"/>
              <p:cNvSpPr>
                <a:spLocks noChangeShapeType="1"/>
              </p:cNvSpPr>
              <p:nvPr/>
            </p:nvSpPr>
            <p:spPr bwMode="auto">
              <a:xfrm flipV="1">
                <a:off x="2753360" y="2032000"/>
                <a:ext cx="568960" cy="7620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39" name="Line 11"/>
              <p:cNvSpPr>
                <a:spLocks noChangeShapeType="1"/>
              </p:cNvSpPr>
              <p:nvPr/>
            </p:nvSpPr>
            <p:spPr bwMode="auto">
              <a:xfrm flipV="1">
                <a:off x="2946400" y="2479040"/>
                <a:ext cx="1859280" cy="457200"/>
              </a:xfrm>
              <a:prstGeom prst="line">
                <a:avLst/>
              </a:prstGeom>
              <a:noFill/>
              <a:ln w="57150">
                <a:solidFill>
                  <a:srgbClr val="3366FF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40" name="Line 11"/>
              <p:cNvSpPr>
                <a:spLocks noChangeShapeType="1"/>
              </p:cNvSpPr>
              <p:nvPr/>
            </p:nvSpPr>
            <p:spPr bwMode="auto">
              <a:xfrm flipV="1">
                <a:off x="3698240" y="1656080"/>
                <a:ext cx="2255520" cy="18288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41" name="Line 11"/>
              <p:cNvSpPr>
                <a:spLocks noChangeShapeType="1"/>
              </p:cNvSpPr>
              <p:nvPr/>
            </p:nvSpPr>
            <p:spPr bwMode="auto">
              <a:xfrm flipV="1">
                <a:off x="5293360" y="1737360"/>
                <a:ext cx="660400" cy="56896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42" name="Line 11"/>
              <p:cNvSpPr>
                <a:spLocks noChangeShapeType="1"/>
              </p:cNvSpPr>
              <p:nvPr/>
            </p:nvSpPr>
            <p:spPr bwMode="auto">
              <a:xfrm flipV="1">
                <a:off x="6116320" y="1808480"/>
                <a:ext cx="30480" cy="114808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 flipV="1">
                <a:off x="5171440" y="3129280"/>
                <a:ext cx="711200" cy="3556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44" name="Line 11"/>
              <p:cNvSpPr>
                <a:spLocks noChangeShapeType="1"/>
              </p:cNvSpPr>
              <p:nvPr/>
            </p:nvSpPr>
            <p:spPr bwMode="auto">
              <a:xfrm flipV="1">
                <a:off x="4876800" y="2570480"/>
                <a:ext cx="203200" cy="89408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</p:grpSp>
      </p:grp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114" y="1759387"/>
            <a:ext cx="5501052" cy="311636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5615" y="2133868"/>
            <a:ext cx="4386385" cy="415511"/>
          </a:xfrm>
          <a:prstGeom prst="roundRect">
            <a:avLst/>
          </a:prstGeom>
          <a:noFill/>
          <a:ln w="317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7061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4778" y="1011975"/>
            <a:ext cx="31182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smtClean="0">
                <a:latin typeface="CMU Serif Italic"/>
                <a:cs typeface="CMU Serif Italic"/>
              </a:rPr>
              <a:t>y</a:t>
            </a:r>
            <a:r>
              <a:rPr lang="en-US" dirty="0" smtClean="0">
                <a:latin typeface="+mn-lt"/>
                <a:cs typeface="CMU Serif Italic"/>
              </a:rPr>
              <a:t>, minimize</a:t>
            </a:r>
          </a:p>
          <a:p>
            <a:endParaRPr lang="en-US" dirty="0" smtClean="0">
              <a:latin typeface="+mn-lt"/>
              <a:cs typeface="CMU Serif Italic"/>
            </a:endParaRPr>
          </a:p>
          <a:p>
            <a:r>
              <a:rPr lang="en-US" dirty="0">
                <a:latin typeface="+mn-lt"/>
                <a:cs typeface="CMU Serif Italic"/>
              </a:rPr>
              <a:t> </a:t>
            </a:r>
            <a:r>
              <a:rPr lang="en-US" dirty="0" smtClean="0">
                <a:latin typeface="+mn-lt"/>
                <a:cs typeface="CMU Serif Italic"/>
              </a:rPr>
              <a:t>             subject to  </a:t>
            </a:r>
            <a:endParaRPr lang="en-US" dirty="0">
              <a:latin typeface="+mn-lt"/>
              <a:cs typeface="CMU Serif Italic"/>
            </a:endParaRPr>
          </a:p>
        </p:txBody>
      </p:sp>
      <p:pic>
        <p:nvPicPr>
          <p:cNvPr id="48" name="Picture 4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43" y="1092532"/>
            <a:ext cx="1257300" cy="3810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06" y="2000814"/>
            <a:ext cx="1179009" cy="31793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07114" y="3576825"/>
            <a:ext cx="9698219" cy="3116360"/>
            <a:chOff x="-707114" y="2336162"/>
            <a:chExt cx="9698219" cy="3116360"/>
          </a:xfrm>
        </p:grpSpPr>
        <p:grpSp>
          <p:nvGrpSpPr>
            <p:cNvPr id="9" name="Group 8"/>
            <p:cNvGrpSpPr/>
            <p:nvPr/>
          </p:nvGrpSpPr>
          <p:grpSpPr>
            <a:xfrm>
              <a:off x="4907280" y="2479040"/>
              <a:ext cx="4083825" cy="2836715"/>
              <a:chOff x="2398255" y="1505757"/>
              <a:chExt cx="4083825" cy="283671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485375" y="4049909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98255" y="28163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02975" y="34361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06175" y="229823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944095" y="15057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139935" y="171911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883135" y="29687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753360" y="1656080"/>
                <a:ext cx="3393440" cy="2379515"/>
                <a:chOff x="2753360" y="1656080"/>
                <a:chExt cx="3393440" cy="2379515"/>
              </a:xfrm>
            </p:grpSpPr>
            <p:sp>
              <p:nvSpPr>
                <p:cNvPr id="2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023360" y="3728719"/>
                  <a:ext cx="579615" cy="306876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753360" y="2032000"/>
                  <a:ext cx="568960" cy="7620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946400" y="2479040"/>
                  <a:ext cx="1859280" cy="457200"/>
                </a:xfrm>
                <a:prstGeom prst="line">
                  <a:avLst/>
                </a:prstGeom>
                <a:noFill/>
                <a:ln w="57150">
                  <a:solidFill>
                    <a:srgbClr val="3366FF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98240" y="1656080"/>
                  <a:ext cx="2255520" cy="1828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293360" y="1737360"/>
                  <a:ext cx="660400" cy="56896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6116320" y="1808480"/>
                  <a:ext cx="30480" cy="1148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171440" y="3129280"/>
                  <a:ext cx="711200" cy="3556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876800" y="2570480"/>
                  <a:ext cx="203200" cy="894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</p:grpSp>
        </p:grp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7114" y="2336162"/>
              <a:ext cx="5501052" cy="311636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185615" y="2710643"/>
              <a:ext cx="4386385" cy="415511"/>
            </a:xfrm>
            <a:prstGeom prst="roundRect">
              <a:avLst/>
            </a:prstGeom>
            <a:noFill/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199683" y="3948601"/>
            <a:ext cx="4386385" cy="415511"/>
          </a:xfrm>
          <a:prstGeom prst="roundRect">
            <a:avLst/>
          </a:prstGeom>
          <a:noFill/>
          <a:ln w="317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8126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984" y="2020181"/>
            <a:ext cx="1930400" cy="87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4778" y="1011975"/>
            <a:ext cx="31182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smtClean="0">
                <a:latin typeface="CMU Serif Italic"/>
                <a:cs typeface="CMU Serif Italic"/>
              </a:rPr>
              <a:t>y</a:t>
            </a:r>
            <a:r>
              <a:rPr lang="en-US" dirty="0" smtClean="0">
                <a:latin typeface="+mn-lt"/>
                <a:cs typeface="CMU Serif Italic"/>
              </a:rPr>
              <a:t>, minimize</a:t>
            </a:r>
          </a:p>
          <a:p>
            <a:endParaRPr lang="en-US" dirty="0" smtClean="0">
              <a:latin typeface="+mn-lt"/>
              <a:cs typeface="CMU Serif Italic"/>
            </a:endParaRPr>
          </a:p>
          <a:p>
            <a:r>
              <a:rPr lang="en-US" dirty="0">
                <a:latin typeface="+mn-lt"/>
                <a:cs typeface="CMU Serif Italic"/>
              </a:rPr>
              <a:t> </a:t>
            </a:r>
            <a:r>
              <a:rPr lang="en-US" dirty="0" smtClean="0">
                <a:latin typeface="+mn-lt"/>
                <a:cs typeface="CMU Serif Italic"/>
              </a:rPr>
              <a:t>             subject to  </a:t>
            </a:r>
            <a:endParaRPr lang="en-US" dirty="0">
              <a:latin typeface="+mn-lt"/>
              <a:cs typeface="CMU Serif Italic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65" y="1126424"/>
            <a:ext cx="787400" cy="381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07114" y="3576825"/>
            <a:ext cx="9698219" cy="3116360"/>
            <a:chOff x="-707114" y="2336162"/>
            <a:chExt cx="9698219" cy="3116360"/>
          </a:xfrm>
        </p:grpSpPr>
        <p:grpSp>
          <p:nvGrpSpPr>
            <p:cNvPr id="9" name="Group 8"/>
            <p:cNvGrpSpPr/>
            <p:nvPr/>
          </p:nvGrpSpPr>
          <p:grpSpPr>
            <a:xfrm>
              <a:off x="4907280" y="2479040"/>
              <a:ext cx="4083825" cy="2836715"/>
              <a:chOff x="2398255" y="1505757"/>
              <a:chExt cx="4083825" cy="283671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485375" y="4049909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98255" y="28163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02975" y="34361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06175" y="229823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944095" y="15057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139935" y="171911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883135" y="29687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753360" y="1656080"/>
                <a:ext cx="3393440" cy="2379515"/>
                <a:chOff x="2753360" y="1656080"/>
                <a:chExt cx="3393440" cy="2379515"/>
              </a:xfrm>
            </p:grpSpPr>
            <p:sp>
              <p:nvSpPr>
                <p:cNvPr id="2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023360" y="3728719"/>
                  <a:ext cx="579615" cy="306876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753360" y="2032000"/>
                  <a:ext cx="568960" cy="7620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946400" y="2479040"/>
                  <a:ext cx="1859280" cy="457200"/>
                </a:xfrm>
                <a:prstGeom prst="line">
                  <a:avLst/>
                </a:prstGeom>
                <a:noFill/>
                <a:ln w="57150">
                  <a:solidFill>
                    <a:srgbClr val="3366FF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98240" y="1656080"/>
                  <a:ext cx="2255520" cy="1828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293360" y="1737360"/>
                  <a:ext cx="660400" cy="56896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6116320" y="1808480"/>
                  <a:ext cx="30480" cy="1148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171440" y="3129280"/>
                  <a:ext cx="711200" cy="3556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876800" y="2570480"/>
                  <a:ext cx="203200" cy="894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</p:grpSp>
        </p:grp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7114" y="2336162"/>
              <a:ext cx="5501052" cy="311636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185615" y="2710643"/>
              <a:ext cx="4386385" cy="415511"/>
            </a:xfrm>
            <a:prstGeom prst="roundRect">
              <a:avLst/>
            </a:prstGeom>
            <a:noFill/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199683" y="3948601"/>
            <a:ext cx="4386385" cy="415511"/>
          </a:xfrm>
          <a:prstGeom prst="roundRect">
            <a:avLst/>
          </a:prstGeom>
          <a:noFill/>
          <a:ln w="317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90247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4778" y="1011975"/>
            <a:ext cx="31182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smtClean="0">
                <a:latin typeface="CMU Serif Italic"/>
                <a:cs typeface="CMU Serif Italic"/>
              </a:rPr>
              <a:t>y</a:t>
            </a:r>
            <a:r>
              <a:rPr lang="en-US" dirty="0" smtClean="0">
                <a:latin typeface="+mn-lt"/>
                <a:cs typeface="CMU Serif Italic"/>
              </a:rPr>
              <a:t>, minimize</a:t>
            </a:r>
          </a:p>
          <a:p>
            <a:endParaRPr lang="en-US" dirty="0" smtClean="0">
              <a:latin typeface="+mn-lt"/>
              <a:cs typeface="CMU Serif Italic"/>
            </a:endParaRPr>
          </a:p>
          <a:p>
            <a:r>
              <a:rPr lang="en-US" dirty="0">
                <a:latin typeface="+mn-lt"/>
                <a:cs typeface="CMU Serif Italic"/>
              </a:rPr>
              <a:t> </a:t>
            </a:r>
            <a:r>
              <a:rPr lang="en-US" dirty="0" smtClean="0">
                <a:latin typeface="+mn-lt"/>
                <a:cs typeface="CMU Serif Italic"/>
              </a:rPr>
              <a:t>             subject to  </a:t>
            </a:r>
            <a:endParaRPr lang="en-US" dirty="0">
              <a:latin typeface="+mn-lt"/>
              <a:cs typeface="CMU Serif Italic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65" y="1126424"/>
            <a:ext cx="787400" cy="381000"/>
          </a:xfrm>
          <a:prstGeom prst="rect">
            <a:avLst/>
          </a:prstGeom>
        </p:spPr>
      </p:pic>
      <p:pic>
        <p:nvPicPr>
          <p:cNvPr id="48" name="Picture 4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80" y="2019324"/>
            <a:ext cx="1930400" cy="8763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07114" y="3576825"/>
            <a:ext cx="9698219" cy="3116360"/>
            <a:chOff x="-707114" y="2336162"/>
            <a:chExt cx="9698219" cy="3116360"/>
          </a:xfrm>
        </p:grpSpPr>
        <p:grpSp>
          <p:nvGrpSpPr>
            <p:cNvPr id="9" name="Group 8"/>
            <p:cNvGrpSpPr/>
            <p:nvPr/>
          </p:nvGrpSpPr>
          <p:grpSpPr>
            <a:xfrm>
              <a:off x="4907280" y="2479040"/>
              <a:ext cx="4083825" cy="2836715"/>
              <a:chOff x="2398255" y="1505757"/>
              <a:chExt cx="4083825" cy="283671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485375" y="4049909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98255" y="28163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02975" y="34361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06175" y="229823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944095" y="15057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139935" y="171911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883135" y="29687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753360" y="1656080"/>
                <a:ext cx="3393440" cy="2379515"/>
                <a:chOff x="2753360" y="1656080"/>
                <a:chExt cx="3393440" cy="2379515"/>
              </a:xfrm>
            </p:grpSpPr>
            <p:sp>
              <p:nvSpPr>
                <p:cNvPr id="2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023360" y="3728719"/>
                  <a:ext cx="579615" cy="306876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753360" y="2032000"/>
                  <a:ext cx="568960" cy="7620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946400" y="2479040"/>
                  <a:ext cx="1859280" cy="457200"/>
                </a:xfrm>
                <a:prstGeom prst="line">
                  <a:avLst/>
                </a:prstGeom>
                <a:noFill/>
                <a:ln w="57150">
                  <a:solidFill>
                    <a:srgbClr val="3366FF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98240" y="1656080"/>
                  <a:ext cx="2255520" cy="1828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293360" y="1737360"/>
                  <a:ext cx="660400" cy="56896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6116320" y="1808480"/>
                  <a:ext cx="30480" cy="1148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171440" y="3129280"/>
                  <a:ext cx="711200" cy="3556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876800" y="2570480"/>
                  <a:ext cx="203200" cy="894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</p:grpSp>
        </p:grp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7114" y="2336162"/>
              <a:ext cx="5501052" cy="311636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185615" y="2710643"/>
              <a:ext cx="4386385" cy="415511"/>
            </a:xfrm>
            <a:prstGeom prst="roundRect">
              <a:avLst/>
            </a:prstGeom>
            <a:noFill/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199683" y="3948601"/>
            <a:ext cx="4386385" cy="415511"/>
          </a:xfrm>
          <a:prstGeom prst="roundRect">
            <a:avLst/>
          </a:prstGeom>
          <a:noFill/>
          <a:ln w="317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3992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986" y="2023388"/>
            <a:ext cx="2298700" cy="140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4778" y="1011975"/>
            <a:ext cx="31182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smtClean="0">
                <a:latin typeface="CMU Serif Italic"/>
                <a:cs typeface="CMU Serif Italic"/>
              </a:rPr>
              <a:t>y</a:t>
            </a:r>
            <a:r>
              <a:rPr lang="en-US" dirty="0" smtClean="0">
                <a:latin typeface="+mn-lt"/>
                <a:cs typeface="CMU Serif Italic"/>
              </a:rPr>
              <a:t>, minimize</a:t>
            </a:r>
          </a:p>
          <a:p>
            <a:endParaRPr lang="en-US" dirty="0" smtClean="0">
              <a:latin typeface="+mn-lt"/>
              <a:cs typeface="CMU Serif Italic"/>
            </a:endParaRPr>
          </a:p>
          <a:p>
            <a:r>
              <a:rPr lang="en-US" dirty="0">
                <a:latin typeface="+mn-lt"/>
                <a:cs typeface="CMU Serif Italic"/>
              </a:rPr>
              <a:t> </a:t>
            </a:r>
            <a:r>
              <a:rPr lang="en-US" dirty="0" smtClean="0">
                <a:latin typeface="+mn-lt"/>
                <a:cs typeface="CMU Serif Italic"/>
              </a:rPr>
              <a:t>             subject to  </a:t>
            </a:r>
            <a:endParaRPr lang="en-US" dirty="0">
              <a:latin typeface="+mn-lt"/>
              <a:cs typeface="CMU Serif Italic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65" y="1126424"/>
            <a:ext cx="787400" cy="381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07114" y="3576825"/>
            <a:ext cx="9698219" cy="3116360"/>
            <a:chOff x="-707114" y="2336162"/>
            <a:chExt cx="9698219" cy="3116360"/>
          </a:xfrm>
        </p:grpSpPr>
        <p:grpSp>
          <p:nvGrpSpPr>
            <p:cNvPr id="9" name="Group 8"/>
            <p:cNvGrpSpPr/>
            <p:nvPr/>
          </p:nvGrpSpPr>
          <p:grpSpPr>
            <a:xfrm>
              <a:off x="4907280" y="2479040"/>
              <a:ext cx="4083825" cy="2836715"/>
              <a:chOff x="2398255" y="1505757"/>
              <a:chExt cx="4083825" cy="283671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485375" y="4049909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98255" y="28163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02975" y="34361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06175" y="229823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944095" y="15057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139935" y="171911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883135" y="29687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753360" y="1656080"/>
                <a:ext cx="3393440" cy="2379515"/>
                <a:chOff x="2753360" y="1656080"/>
                <a:chExt cx="3393440" cy="2379515"/>
              </a:xfrm>
            </p:grpSpPr>
            <p:sp>
              <p:nvSpPr>
                <p:cNvPr id="2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023360" y="3728719"/>
                  <a:ext cx="579615" cy="306876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753360" y="2032000"/>
                  <a:ext cx="568960" cy="7620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946400" y="2479040"/>
                  <a:ext cx="1859280" cy="457200"/>
                </a:xfrm>
                <a:prstGeom prst="line">
                  <a:avLst/>
                </a:prstGeom>
                <a:noFill/>
                <a:ln w="57150">
                  <a:solidFill>
                    <a:srgbClr val="3366FF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98240" y="1656080"/>
                  <a:ext cx="2255520" cy="1828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293360" y="1737360"/>
                  <a:ext cx="660400" cy="56896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6116320" y="1808480"/>
                  <a:ext cx="30480" cy="1148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171440" y="3129280"/>
                  <a:ext cx="711200" cy="3556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876800" y="2570480"/>
                  <a:ext cx="203200" cy="894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</p:grpSp>
        </p:grp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7114" y="2336162"/>
              <a:ext cx="5501052" cy="311636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185615" y="2710643"/>
              <a:ext cx="4386385" cy="415511"/>
            </a:xfrm>
            <a:prstGeom prst="roundRect">
              <a:avLst/>
            </a:prstGeom>
            <a:noFill/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199683" y="3948601"/>
            <a:ext cx="4386385" cy="415511"/>
          </a:xfrm>
          <a:prstGeom prst="roundRect">
            <a:avLst/>
          </a:prstGeom>
          <a:noFill/>
          <a:ln w="317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34015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4778" y="1011975"/>
            <a:ext cx="17215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Minimize</a:t>
            </a:r>
          </a:p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subject to  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41" y="1161698"/>
            <a:ext cx="787400" cy="381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39" y="1863153"/>
            <a:ext cx="4025900" cy="1282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9355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4778" y="1011975"/>
            <a:ext cx="17215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CMU Serif Italic"/>
              </a:rPr>
              <a:t>Minimize</a:t>
            </a:r>
          </a:p>
          <a:p>
            <a:endParaRPr lang="en-US" dirty="0" smtClean="0">
              <a:latin typeface="+mn-lt"/>
              <a:cs typeface="CMU Serif Italic"/>
            </a:endParaRPr>
          </a:p>
          <a:p>
            <a:r>
              <a:rPr lang="en-US" dirty="0" smtClean="0">
                <a:latin typeface="+mn-lt"/>
                <a:cs typeface="CMU Serif Italic"/>
              </a:rPr>
              <a:t>subject to  </a:t>
            </a:r>
            <a:endParaRPr lang="en-US" dirty="0">
              <a:latin typeface="+mn-lt"/>
              <a:cs typeface="CMU Serif Italic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41" y="1161698"/>
            <a:ext cx="787400" cy="381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39" y="1863153"/>
            <a:ext cx="4025900" cy="128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766" y="3445167"/>
            <a:ext cx="717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IPM solves a sequence of equations of form</a:t>
            </a:r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27" y="4029259"/>
            <a:ext cx="6388100" cy="137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596" y="5667477"/>
            <a:ext cx="5067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positive diagonal matrices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7" y="5796334"/>
            <a:ext cx="1397000" cy="330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8585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02" y="983872"/>
            <a:ext cx="6388100" cy="1371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13" y="2866860"/>
            <a:ext cx="5143500" cy="8509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59" y="5105959"/>
            <a:ext cx="1397000" cy="33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3488" y="5000620"/>
            <a:ext cx="3478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re positive diagonal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4585975" y="3174706"/>
            <a:ext cx="293973" cy="1211141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5708" y="3986048"/>
            <a:ext cx="1821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!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52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02" y="983872"/>
            <a:ext cx="6388100" cy="1371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13" y="2866860"/>
            <a:ext cx="5143500" cy="8509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59" y="5105959"/>
            <a:ext cx="1397000" cy="33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3488" y="5000620"/>
            <a:ext cx="3478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re positive diagonal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4585975" y="3174706"/>
            <a:ext cx="293973" cy="1211141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5708" y="3986048"/>
            <a:ext cx="1821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0597" y="5735856"/>
            <a:ext cx="8560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660066"/>
                </a:solidFill>
              </a:rPr>
              <a:t>Kyng</a:t>
            </a:r>
            <a:r>
              <a:rPr lang="en-US" i="1" dirty="0" smtClean="0">
                <a:solidFill>
                  <a:srgbClr val="660066"/>
                </a:solidFill>
              </a:rPr>
              <a:t>, Rao, </a:t>
            </a:r>
            <a:r>
              <a:rPr lang="en-US" i="1" dirty="0" err="1" smtClean="0">
                <a:solidFill>
                  <a:srgbClr val="660066"/>
                </a:solidFill>
              </a:rPr>
              <a:t>Sachdeva</a:t>
            </a:r>
            <a:r>
              <a:rPr lang="en-US" i="1" dirty="0" smtClean="0">
                <a:solidFill>
                  <a:srgbClr val="660066"/>
                </a:solidFill>
              </a:rPr>
              <a:t> ’15</a:t>
            </a:r>
            <a:r>
              <a:rPr lang="en-US" i="1" dirty="0" smtClean="0">
                <a:solidFill>
                  <a:srgbClr val="660066"/>
                </a:solidFill>
              </a:rPr>
              <a:t>: </a:t>
            </a:r>
          </a:p>
          <a:p>
            <a:r>
              <a:rPr lang="en-US" i="1" dirty="0">
                <a:solidFill>
                  <a:srgbClr val="660066"/>
                </a:solidFill>
              </a:rPr>
              <a:t> </a:t>
            </a:r>
            <a:r>
              <a:rPr lang="en-US" i="1" dirty="0" smtClean="0">
                <a:solidFill>
                  <a:srgbClr val="660066"/>
                </a:solidFill>
              </a:rPr>
              <a:t> Reduce to solving </a:t>
            </a:r>
            <a:r>
              <a:rPr lang="en-US" i="1" dirty="0" err="1" smtClean="0">
                <a:solidFill>
                  <a:srgbClr val="660066"/>
                </a:solidFill>
              </a:rPr>
              <a:t>Laplacians</a:t>
            </a:r>
            <a:r>
              <a:rPr lang="en-US" i="1" dirty="0">
                <a:solidFill>
                  <a:srgbClr val="660066"/>
                </a:solidFill>
              </a:rPr>
              <a:t> </a:t>
            </a:r>
            <a:r>
              <a:rPr lang="en-US" i="1" dirty="0" smtClean="0">
                <a:solidFill>
                  <a:srgbClr val="660066"/>
                </a:solidFill>
              </a:rPr>
              <a:t>to constant accuracy </a:t>
            </a:r>
            <a:endParaRPr lang="en-US" i="1" dirty="0">
              <a:solidFill>
                <a:srgbClr val="660066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0806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257897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Spectral </a:t>
              </a:r>
              <a:r>
                <a:rPr lang="en-US" sz="3600" dirty="0" err="1" smtClean="0">
                  <a:latin typeface="Garamond"/>
                  <a:cs typeface="Garamond"/>
                </a:rPr>
                <a:t>Sparsification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39113" y="1242215"/>
            <a:ext cx="68852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Every graph can be approximated 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by a sparse graph with a similar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Laplacian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79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65" y="2267189"/>
            <a:ext cx="4610100" cy="850900"/>
          </a:xfrm>
          <a:prstGeom prst="rect">
            <a:avLst/>
          </a:prstGeom>
        </p:spPr>
      </p:pic>
      <p:grpSp>
        <p:nvGrpSpPr>
          <p:cNvPr id="3" name="Group 33"/>
          <p:cNvGrpSpPr/>
          <p:nvPr/>
        </p:nvGrpSpPr>
        <p:grpSpPr>
          <a:xfrm>
            <a:off x="306886" y="980182"/>
            <a:ext cx="6258144" cy="2664439"/>
            <a:chOff x="306886" y="980182"/>
            <a:chExt cx="6258144" cy="2664439"/>
          </a:xfrm>
        </p:grpSpPr>
        <p:sp>
          <p:nvSpPr>
            <p:cNvPr id="5" name="TextBox 4"/>
            <p:cNvSpPr txBox="1"/>
            <p:nvPr/>
          </p:nvSpPr>
          <p:spPr>
            <a:xfrm>
              <a:off x="306886" y="980182"/>
              <a:ext cx="62581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Interpolate values of a function at all vertices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   from given values at a few vertices.</a:t>
              </a:r>
              <a:endParaRPr lang="en-US" sz="2400" dirty="0">
                <a:solidFill>
                  <a:prstClr val="black"/>
                </a:solidFill>
                <a:latin typeface="Helvetica"/>
                <a:cs typeface="Helvetica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7010" y="2233375"/>
              <a:ext cx="1398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Minimize</a:t>
              </a: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1000" y="3182956"/>
              <a:ext cx="3349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Subject to given values 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839124" y="394601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92226" y="466892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72496" y="3945188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0.51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44335" y="5483109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0.61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73550" y="4671076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0.53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58091" y="5479299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0.30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55503" y="4035163"/>
            <a:ext cx="1254276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ANAPC10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40916" y="4747453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CDC27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06255" y="5558452"/>
            <a:ext cx="1103561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ANAPC5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98135" y="5562468"/>
            <a:ext cx="96877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UBE2C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74942" y="4747455"/>
            <a:ext cx="1128409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ANAPC2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06255" y="4015277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61" name="Straight Connector 60"/>
          <p:cNvCxnSpPr>
            <a:stCxn id="60" idx="2"/>
            <a:endCxn id="55" idx="0"/>
          </p:cNvCxnSpPr>
          <p:nvPr/>
        </p:nvCxnSpPr>
        <p:spPr>
          <a:xfrm flipH="1">
            <a:off x="2518000" y="4349316"/>
            <a:ext cx="865339" cy="3981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9" idx="1"/>
            <a:endCxn id="55" idx="3"/>
          </p:cNvCxnSpPr>
          <p:nvPr/>
        </p:nvCxnSpPr>
        <p:spPr>
          <a:xfrm flipH="1" flipV="1">
            <a:off x="2995083" y="4914473"/>
            <a:ext cx="1079859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6" idx="0"/>
            <a:endCxn id="55" idx="2"/>
          </p:cNvCxnSpPr>
          <p:nvPr/>
        </p:nvCxnSpPr>
        <p:spPr>
          <a:xfrm flipH="1" flipV="1">
            <a:off x="2518000" y="5081492"/>
            <a:ext cx="940036" cy="4769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1"/>
            <a:endCxn id="56" idx="3"/>
          </p:cNvCxnSpPr>
          <p:nvPr/>
        </p:nvCxnSpPr>
        <p:spPr>
          <a:xfrm flipH="1" flipV="1">
            <a:off x="4009816" y="5725472"/>
            <a:ext cx="1688319" cy="401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5188759" y="5073476"/>
            <a:ext cx="509368" cy="5093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0"/>
            <a:endCxn id="54" idx="2"/>
          </p:cNvCxnSpPr>
          <p:nvPr/>
        </p:nvCxnSpPr>
        <p:spPr>
          <a:xfrm flipV="1">
            <a:off x="6182524" y="4369202"/>
            <a:ext cx="117" cy="11932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4" idx="1"/>
            <a:endCxn id="60" idx="3"/>
          </p:cNvCxnSpPr>
          <p:nvPr/>
        </p:nvCxnSpPr>
        <p:spPr>
          <a:xfrm flipH="1" flipV="1">
            <a:off x="3860422" y="4182297"/>
            <a:ext cx="1695081" cy="198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3833433" y="4329361"/>
            <a:ext cx="248301" cy="4113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188759" y="4380715"/>
            <a:ext cx="366745" cy="3803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20566" y="54334"/>
            <a:ext cx="9104938" cy="699554"/>
            <a:chOff x="120566" y="54334"/>
            <a:chExt cx="9104938" cy="699554"/>
          </a:xfrm>
        </p:grpSpPr>
        <p:sp>
          <p:nvSpPr>
            <p:cNvPr id="31" name="Rectangle 30"/>
            <p:cNvSpPr/>
            <p:nvPr/>
          </p:nvSpPr>
          <p:spPr>
            <a:xfrm>
              <a:off x="5335347" y="240010"/>
              <a:ext cx="38901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dirty="0" err="1">
                  <a:latin typeface="Garamond"/>
                  <a:cs typeface="Garamond"/>
                </a:rPr>
                <a:t>Zhu,Ghahramani,Lafferty</a:t>
              </a:r>
              <a:r>
                <a:rPr lang="en-US" sz="2400" dirty="0">
                  <a:latin typeface="Garamond"/>
                  <a:cs typeface="Garamond"/>
                </a:rPr>
                <a:t> ’03)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20566" y="54334"/>
              <a:ext cx="4905200" cy="699554"/>
              <a:chOff x="120566" y="54334"/>
              <a:chExt cx="4905200" cy="699554"/>
            </a:xfrm>
          </p:grpSpPr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120566" y="54334"/>
                <a:ext cx="458490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600" dirty="0" smtClean="0">
                    <a:latin typeface="Garamond"/>
                    <a:cs typeface="Garamond"/>
                  </a:rPr>
                  <a:t>Interpolation on Graphs</a:t>
                </a:r>
                <a:endParaRPr lang="en-US" sz="2000" dirty="0">
                  <a:latin typeface="Garamond"/>
                  <a:cs typeface="Garamond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224126" y="733514"/>
                <a:ext cx="4801640" cy="203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30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06196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for all </a:t>
            </a:r>
            <a:r>
              <a:rPr lang="en-US" dirty="0" smtClean="0">
                <a:solidFill>
                  <a:srgbClr val="000000"/>
                </a:solidFill>
                <a:latin typeface="CMU Serif Italic"/>
                <a:cs typeface="CMU Serif Italic"/>
              </a:rPr>
              <a:t>x</a:t>
            </a:r>
            <a:endParaRPr lang="en-US" dirty="0">
              <a:solidFill>
                <a:srgbClr val="000000"/>
              </a:solidFill>
              <a:latin typeface="CMU Serif Italic"/>
              <a:cs typeface="CMU Serif Ital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2625" y="1226817"/>
            <a:ext cx="7534307" cy="584775"/>
            <a:chOff x="682625" y="748520"/>
            <a:chExt cx="7534307" cy="584775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682625" y="748520"/>
              <a:ext cx="753430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A graph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H</a:t>
              </a:r>
              <a:r>
                <a:rPr lang="en-US" sz="3200" dirty="0" smtClean="0">
                  <a:solidFill>
                    <a:srgbClr val="000000"/>
                  </a:solidFill>
                </a:rPr>
                <a:t>  is an </a:t>
              </a:r>
              <a:r>
                <a:rPr lang="en-US" sz="4800" i="1" baseline="-6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4800" i="1" baseline="-60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</a:rPr>
                <a:t>-approximation of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G </a:t>
              </a:r>
              <a:r>
                <a:rPr lang="en-US" sz="3200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if </a:t>
              </a:r>
              <a:endParaRPr lang="en-US" sz="32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779" y="984550"/>
              <a:ext cx="139700" cy="190500"/>
            </a:xfrm>
            <a:prstGeom prst="rect">
              <a:avLst/>
            </a:prstGeom>
          </p:spPr>
        </p:pic>
      </p:grp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518" y="2266456"/>
            <a:ext cx="3721100" cy="8509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34506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Approximating Graphs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45" y="3635334"/>
            <a:ext cx="2197999" cy="4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55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06196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for all </a:t>
            </a:r>
            <a:r>
              <a:rPr lang="en-US" dirty="0" smtClean="0">
                <a:solidFill>
                  <a:srgbClr val="000000"/>
                </a:solidFill>
                <a:latin typeface="CMU Serif Italic"/>
                <a:cs typeface="CMU Serif Italic"/>
              </a:rPr>
              <a:t>x</a:t>
            </a:r>
            <a:endParaRPr lang="en-US" dirty="0">
              <a:solidFill>
                <a:srgbClr val="000000"/>
              </a:solidFill>
              <a:latin typeface="CMU Serif Italic"/>
              <a:cs typeface="CMU Serif Ital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2625" y="1226817"/>
            <a:ext cx="7534307" cy="584775"/>
            <a:chOff x="682625" y="748520"/>
            <a:chExt cx="7534307" cy="584775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682625" y="748520"/>
              <a:ext cx="753430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A graph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H</a:t>
              </a:r>
              <a:r>
                <a:rPr lang="en-US" sz="3200" dirty="0" smtClean="0">
                  <a:solidFill>
                    <a:srgbClr val="000000"/>
                  </a:solidFill>
                </a:rPr>
                <a:t>  is an </a:t>
              </a:r>
              <a:r>
                <a:rPr lang="en-US" sz="4800" i="1" baseline="-6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4800" i="1" baseline="-60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</a:rPr>
                <a:t>-approximation of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G </a:t>
              </a:r>
              <a:r>
                <a:rPr lang="en-US" sz="3200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if </a:t>
              </a:r>
              <a:endParaRPr lang="en-US" sz="32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779" y="984550"/>
              <a:ext cx="139700" cy="190500"/>
            </a:xfrm>
            <a:prstGeom prst="rect">
              <a:avLst/>
            </a:prstGeom>
          </p:spPr>
        </p:pic>
      </p:grp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518" y="2266456"/>
            <a:ext cx="3721100" cy="8509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34506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Approximating Graphs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057400" y="4447330"/>
            <a:ext cx="5486400" cy="1905000"/>
            <a:chOff x="2268416" y="4267200"/>
            <a:chExt cx="5486400" cy="1905000"/>
          </a:xfrm>
        </p:grpSpPr>
        <p:sp>
          <p:nvSpPr>
            <p:cNvPr id="22" name="Line 32"/>
            <p:cNvSpPr>
              <a:spLocks noChangeShapeType="1"/>
            </p:cNvSpPr>
            <p:nvPr/>
          </p:nvSpPr>
          <p:spPr bwMode="auto">
            <a:xfrm>
              <a:off x="2344616" y="4724400"/>
              <a:ext cx="1143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rc 12"/>
            <p:cNvSpPr>
              <a:spLocks/>
            </p:cNvSpPr>
            <p:nvPr/>
          </p:nvSpPr>
          <p:spPr bwMode="auto">
            <a:xfrm rot="879661">
              <a:off x="2420816" y="4267200"/>
              <a:ext cx="685800" cy="1905000"/>
            </a:xfrm>
            <a:custGeom>
              <a:avLst/>
              <a:gdLst>
                <a:gd name="T0" fmla="*/ 0 w 21589"/>
                <a:gd name="T1" fmla="*/ 0 h 21600"/>
                <a:gd name="T2" fmla="*/ 692033544 w 21589"/>
                <a:gd name="T3" fmla="*/ 2147483647 h 21600"/>
                <a:gd name="T4" fmla="*/ 0 w 2158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589"/>
                <a:gd name="T10" fmla="*/ 0 h 21600"/>
                <a:gd name="T11" fmla="*/ 21589 w 2158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9" h="21600" fill="none" extrusionOk="0">
                  <a:moveTo>
                    <a:pt x="-1" y="0"/>
                  </a:moveTo>
                  <a:cubicBezTo>
                    <a:pt x="11664" y="0"/>
                    <a:pt x="21222" y="9261"/>
                    <a:pt x="21589" y="20919"/>
                  </a:cubicBezTo>
                </a:path>
                <a:path w="21589" h="21600" stroke="0" extrusionOk="0">
                  <a:moveTo>
                    <a:pt x="-1" y="0"/>
                  </a:moveTo>
                  <a:cubicBezTo>
                    <a:pt x="11664" y="0"/>
                    <a:pt x="21222" y="9261"/>
                    <a:pt x="21589" y="209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2344616" y="4495800"/>
              <a:ext cx="9144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V="1">
              <a:off x="2344616" y="4495800"/>
              <a:ext cx="9144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V="1">
              <a:off x="2573216" y="5029200"/>
              <a:ext cx="8382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2344616" y="5257800"/>
              <a:ext cx="11430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 flipV="1">
              <a:off x="2344616" y="4724400"/>
              <a:ext cx="13716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2268416" y="46482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2268416" y="51816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3640016" y="46482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3411416" y="54102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3335216" y="49530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2497016" y="56388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3182816" y="44196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rc 18"/>
            <p:cNvSpPr>
              <a:spLocks/>
            </p:cNvSpPr>
            <p:nvPr/>
          </p:nvSpPr>
          <p:spPr bwMode="auto">
            <a:xfrm rot="879661">
              <a:off x="6383216" y="4267200"/>
              <a:ext cx="685800" cy="1905000"/>
            </a:xfrm>
            <a:custGeom>
              <a:avLst/>
              <a:gdLst>
                <a:gd name="T0" fmla="*/ 0 w 21589"/>
                <a:gd name="T1" fmla="*/ 0 h 21600"/>
                <a:gd name="T2" fmla="*/ 692033544 w 21589"/>
                <a:gd name="T3" fmla="*/ 2147483647 h 21600"/>
                <a:gd name="T4" fmla="*/ 0 w 2158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589"/>
                <a:gd name="T10" fmla="*/ 0 h 21600"/>
                <a:gd name="T11" fmla="*/ 21589 w 2158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9" h="21600" fill="none" extrusionOk="0">
                  <a:moveTo>
                    <a:pt x="-1" y="0"/>
                  </a:moveTo>
                  <a:cubicBezTo>
                    <a:pt x="11664" y="0"/>
                    <a:pt x="21222" y="9261"/>
                    <a:pt x="21589" y="20919"/>
                  </a:cubicBezTo>
                </a:path>
                <a:path w="21589" h="21600" stroke="0" extrusionOk="0">
                  <a:moveTo>
                    <a:pt x="-1" y="0"/>
                  </a:moveTo>
                  <a:cubicBezTo>
                    <a:pt x="11664" y="0"/>
                    <a:pt x="21222" y="9261"/>
                    <a:pt x="21589" y="209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 flipV="1">
              <a:off x="6535616" y="5029200"/>
              <a:ext cx="838200" cy="6858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 flipV="1">
              <a:off x="6307016" y="4724400"/>
              <a:ext cx="1371600" cy="5334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4"/>
            <p:cNvSpPr>
              <a:spLocks noChangeArrowheads="1"/>
            </p:cNvSpPr>
            <p:nvPr/>
          </p:nvSpPr>
          <p:spPr bwMode="auto">
            <a:xfrm>
              <a:off x="6230816" y="46482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6230816" y="51816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6"/>
            <p:cNvSpPr>
              <a:spLocks noChangeArrowheads="1"/>
            </p:cNvSpPr>
            <p:nvPr/>
          </p:nvSpPr>
          <p:spPr bwMode="auto">
            <a:xfrm>
              <a:off x="7602416" y="46482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27"/>
            <p:cNvSpPr>
              <a:spLocks noChangeArrowheads="1"/>
            </p:cNvSpPr>
            <p:nvPr/>
          </p:nvSpPr>
          <p:spPr bwMode="auto">
            <a:xfrm>
              <a:off x="7373816" y="54102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28"/>
            <p:cNvSpPr>
              <a:spLocks noChangeArrowheads="1"/>
            </p:cNvSpPr>
            <p:nvPr/>
          </p:nvSpPr>
          <p:spPr bwMode="auto">
            <a:xfrm>
              <a:off x="7297616" y="49530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29"/>
            <p:cNvSpPr>
              <a:spLocks noChangeArrowheads="1"/>
            </p:cNvSpPr>
            <p:nvPr/>
          </p:nvSpPr>
          <p:spPr bwMode="auto">
            <a:xfrm>
              <a:off x="6459416" y="56388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30"/>
            <p:cNvSpPr>
              <a:spLocks noChangeArrowheads="1"/>
            </p:cNvSpPr>
            <p:nvPr/>
          </p:nvSpPr>
          <p:spPr bwMode="auto">
            <a:xfrm>
              <a:off x="7145216" y="44196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AutoShape 33"/>
            <p:cNvSpPr>
              <a:spLocks noChangeArrowheads="1"/>
            </p:cNvSpPr>
            <p:nvPr/>
          </p:nvSpPr>
          <p:spPr bwMode="auto">
            <a:xfrm>
              <a:off x="4502834" y="4800600"/>
              <a:ext cx="914400" cy="762000"/>
            </a:xfrm>
            <a:custGeom>
              <a:avLst/>
              <a:gdLst>
                <a:gd name="T0" fmla="*/ 1229029355 w 21600"/>
                <a:gd name="T1" fmla="*/ 0 h 21600"/>
                <a:gd name="T2" fmla="*/ 0 w 21600"/>
                <a:gd name="T3" fmla="*/ 474162654 h 21600"/>
                <a:gd name="T4" fmla="*/ 1229029355 w 21600"/>
                <a:gd name="T5" fmla="*/ 948325308 h 21600"/>
                <a:gd name="T6" fmla="*/ 1638705130 w 21600"/>
                <a:gd name="T7" fmla="*/ 47416265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7" name="Picture 36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74234" y="5715000"/>
              <a:ext cx="1308100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Rectangle 47"/>
          <p:cNvSpPr/>
          <p:nvPr/>
        </p:nvSpPr>
        <p:spPr>
          <a:xfrm>
            <a:off x="746463" y="3604572"/>
            <a:ext cx="5633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Preserves 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boundaries of every set </a:t>
            </a:r>
            <a:endParaRPr lang="en-US" sz="2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82094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46463" y="3604572"/>
            <a:ext cx="6545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Solutions to linear equations are </a:t>
            </a:r>
            <a:r>
              <a:rPr lang="en-US" dirty="0" err="1" smtClean="0">
                <a:solidFill>
                  <a:srgbClr val="000000"/>
                </a:solidFill>
                <a:latin typeface="Helvetica"/>
                <a:cs typeface="Helvetica"/>
              </a:rPr>
              <a:t>similiar</a:t>
            </a:r>
            <a:endParaRPr lang="en-US" sz="2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406196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for all </a:t>
            </a:r>
            <a:r>
              <a:rPr lang="en-US" dirty="0" smtClean="0">
                <a:solidFill>
                  <a:srgbClr val="000000"/>
                </a:solidFill>
                <a:latin typeface="CMU Serif Italic"/>
                <a:cs typeface="CMU Serif Italic"/>
              </a:rPr>
              <a:t>x</a:t>
            </a:r>
            <a:endParaRPr lang="en-US" dirty="0">
              <a:solidFill>
                <a:srgbClr val="000000"/>
              </a:solidFill>
              <a:latin typeface="CMU Serif Italic"/>
              <a:cs typeface="CMU Serif Ital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2625" y="1226817"/>
            <a:ext cx="7534307" cy="584775"/>
            <a:chOff x="682625" y="748520"/>
            <a:chExt cx="7534307" cy="584775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682625" y="748520"/>
              <a:ext cx="753430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A graph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H</a:t>
              </a:r>
              <a:r>
                <a:rPr lang="en-US" sz="3200" dirty="0" smtClean="0">
                  <a:solidFill>
                    <a:srgbClr val="000000"/>
                  </a:solidFill>
                </a:rPr>
                <a:t>  is an </a:t>
              </a:r>
              <a:r>
                <a:rPr lang="en-US" sz="4800" i="1" baseline="-6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4800" i="1" baseline="-60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</a:rPr>
                <a:t>-approximation of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G </a:t>
              </a:r>
              <a:r>
                <a:rPr lang="en-US" sz="3200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if </a:t>
              </a:r>
              <a:endParaRPr lang="en-US" sz="32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779" y="984550"/>
              <a:ext cx="139700" cy="190500"/>
            </a:xfrm>
            <a:prstGeom prst="rect">
              <a:avLst/>
            </a:prstGeom>
          </p:spPr>
        </p:pic>
      </p:grp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518" y="2266456"/>
            <a:ext cx="3721100" cy="8509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34506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Approximating Graphs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319" y="4583434"/>
            <a:ext cx="5080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3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257897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Spectral </a:t>
              </a:r>
              <a:r>
                <a:rPr lang="en-US" sz="3600" dirty="0" err="1" smtClean="0">
                  <a:latin typeface="Garamond"/>
                  <a:cs typeface="Garamond"/>
                </a:rPr>
                <a:t>Sparsification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49473" y="900725"/>
            <a:ext cx="7547259" cy="1569660"/>
            <a:chOff x="222870" y="760048"/>
            <a:chExt cx="7547259" cy="1569660"/>
          </a:xfrm>
        </p:grpSpPr>
        <p:sp>
          <p:nvSpPr>
            <p:cNvPr id="7" name="Rectangle 6"/>
            <p:cNvSpPr/>
            <p:nvPr/>
          </p:nvSpPr>
          <p:spPr>
            <a:xfrm>
              <a:off x="222870" y="760048"/>
              <a:ext cx="754725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Every graph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G</a:t>
              </a:r>
              <a:r>
                <a:rPr lang="en-US" sz="3200" dirty="0" smtClean="0">
                  <a:solidFill>
                    <a:srgbClr val="000000"/>
                  </a:solidFill>
                </a:rPr>
                <a:t> has an </a:t>
              </a:r>
              <a:r>
                <a:rPr lang="en-US" sz="3200" i="1" baseline="-6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200" i="1" baseline="-60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</a:rPr>
                <a:t>-approximation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H</a:t>
              </a:r>
            </a:p>
            <a:p>
              <a:r>
                <a:rPr lang="en-US" sz="3200" dirty="0" smtClean="0">
                  <a:solidFill>
                    <a:srgbClr val="000000"/>
                  </a:solidFill>
                </a:rPr>
                <a:t>   with                      edges </a:t>
              </a:r>
            </a:p>
            <a:p>
              <a:endParaRPr lang="en-US" sz="3200" dirty="0">
                <a:solidFill>
                  <a:srgbClr val="000000"/>
                </a:solidFill>
              </a:endParaRP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738" y="1323268"/>
              <a:ext cx="2108200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3512" y="995101"/>
              <a:ext cx="139700" cy="190500"/>
            </a:xfrm>
            <a:prstGeom prst="rect">
              <a:avLst/>
            </a:prstGeom>
          </p:spPr>
        </p:pic>
      </p:grpSp>
      <p:pic>
        <p:nvPicPr>
          <p:cNvPr id="11" name="Picture 10" descr="fig1a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375" y="2566483"/>
            <a:ext cx="2235621" cy="2015446"/>
          </a:xfrm>
          <a:prstGeom prst="rect">
            <a:avLst/>
          </a:prstGeom>
        </p:spPr>
      </p:pic>
      <p:pic>
        <p:nvPicPr>
          <p:cNvPr id="12" name="Picture 11" descr="fig1b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941" y="2515683"/>
            <a:ext cx="2235621" cy="2015446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904811" y="3247177"/>
            <a:ext cx="1187646" cy="752515"/>
          </a:xfrm>
          <a:prstGeom prst="rightArrow">
            <a:avLst/>
          </a:prstGeom>
          <a:solidFill>
            <a:srgbClr val="EA3A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22853" y="177529"/>
            <a:ext cx="3721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(Batson, S, Srivastava </a:t>
            </a:r>
            <a:r>
              <a:rPr lang="fr-FR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09)</a:t>
            </a:r>
          </a:p>
        </p:txBody>
      </p:sp>
    </p:spTree>
    <p:extLst>
      <p:ext uri="{BB962C8B-B14F-4D97-AF65-F5344CB8AC3E}">
        <p14:creationId xmlns:p14="http://schemas.microsoft.com/office/powerpoint/2010/main" val="1137801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257897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Spectral </a:t>
              </a:r>
              <a:r>
                <a:rPr lang="en-US" sz="3600" dirty="0" err="1" smtClean="0">
                  <a:latin typeface="Garamond"/>
                  <a:cs typeface="Garamond"/>
                </a:rPr>
                <a:t>Sparsification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49473" y="900725"/>
            <a:ext cx="7547259" cy="1569660"/>
            <a:chOff x="222870" y="760048"/>
            <a:chExt cx="7547259" cy="1569660"/>
          </a:xfrm>
        </p:grpSpPr>
        <p:sp>
          <p:nvSpPr>
            <p:cNvPr id="7" name="Rectangle 6"/>
            <p:cNvSpPr/>
            <p:nvPr/>
          </p:nvSpPr>
          <p:spPr>
            <a:xfrm>
              <a:off x="222870" y="760048"/>
              <a:ext cx="754725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Every graph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G</a:t>
              </a:r>
              <a:r>
                <a:rPr lang="en-US" sz="3200" dirty="0" smtClean="0">
                  <a:solidFill>
                    <a:srgbClr val="000000"/>
                  </a:solidFill>
                </a:rPr>
                <a:t> has an </a:t>
              </a:r>
              <a:r>
                <a:rPr lang="en-US" sz="3200" i="1" baseline="-6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200" i="1" baseline="-60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</a:rPr>
                <a:t>-approximation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H</a:t>
              </a:r>
            </a:p>
            <a:p>
              <a:r>
                <a:rPr lang="en-US" sz="3200" dirty="0" smtClean="0">
                  <a:solidFill>
                    <a:srgbClr val="000000"/>
                  </a:solidFill>
                </a:rPr>
                <a:t>   with                      edges </a:t>
              </a:r>
            </a:p>
            <a:p>
              <a:endParaRPr lang="en-US" sz="3200" dirty="0">
                <a:solidFill>
                  <a:srgbClr val="000000"/>
                </a:solidFill>
              </a:endParaRP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738" y="1323268"/>
              <a:ext cx="2108200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3512" y="995101"/>
              <a:ext cx="139700" cy="190500"/>
            </a:xfrm>
            <a:prstGeom prst="rect">
              <a:avLst/>
            </a:prstGeom>
          </p:spPr>
        </p:pic>
      </p:grpSp>
      <p:pic>
        <p:nvPicPr>
          <p:cNvPr id="11" name="Picture 10" descr="fig1a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375" y="2566483"/>
            <a:ext cx="2235621" cy="2015446"/>
          </a:xfrm>
          <a:prstGeom prst="rect">
            <a:avLst/>
          </a:prstGeom>
        </p:spPr>
      </p:pic>
      <p:pic>
        <p:nvPicPr>
          <p:cNvPr id="12" name="Picture 11" descr="fig1b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941" y="2515683"/>
            <a:ext cx="2235621" cy="2015446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904811" y="3247177"/>
            <a:ext cx="1187646" cy="752515"/>
          </a:xfrm>
          <a:prstGeom prst="rightArrow">
            <a:avLst/>
          </a:prstGeom>
          <a:solidFill>
            <a:srgbClr val="EA3A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22853" y="177529"/>
            <a:ext cx="3721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(Batson, S, Srivastava </a:t>
            </a:r>
            <a:r>
              <a:rPr lang="fr-FR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09)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527" y="4909625"/>
            <a:ext cx="9148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Random regular graphs approximate complete graphs 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42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97009" cy="698544"/>
            <a:chOff x="123825" y="55344"/>
            <a:chExt cx="4997009" cy="698544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997009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Fast Spectral </a:t>
              </a:r>
              <a:r>
                <a:rPr lang="en-US" sz="3600" dirty="0" err="1" smtClean="0">
                  <a:latin typeface="Garamond"/>
                  <a:cs typeface="Garamond"/>
                </a:rPr>
                <a:t>Sparsification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20558" y="1000080"/>
            <a:ext cx="8932574" cy="2677656"/>
            <a:chOff x="220558" y="1000080"/>
            <a:chExt cx="8932574" cy="2677656"/>
          </a:xfrm>
        </p:grpSpPr>
        <p:sp>
          <p:nvSpPr>
            <p:cNvPr id="17" name="Rectangle 16"/>
            <p:cNvSpPr/>
            <p:nvPr/>
          </p:nvSpPr>
          <p:spPr>
            <a:xfrm>
              <a:off x="220558" y="1000080"/>
              <a:ext cx="8932574" cy="2677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(S &amp; Srivastava ‘08)  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  If sample each edge with probability 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   inversely proportional to its effective spring constant,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   only need                          </a:t>
              </a:r>
              <a:r>
                <a:rPr lang="en-US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samples</a:t>
              </a:r>
            </a:p>
            <a:p>
              <a:endPara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    Takes time                         (</a:t>
              </a:r>
              <a:r>
                <a:rPr lang="en-US" dirty="0" err="1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Koutis</a:t>
              </a:r>
              <a:r>
                <a:rPr lang="en-US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, Levin, Peng ‘12)</a:t>
              </a:r>
              <a:endPara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6777" y="2340731"/>
              <a:ext cx="2286000" cy="4572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20558" y="4275505"/>
            <a:ext cx="8693405" cy="1384995"/>
            <a:chOff x="206490" y="3600258"/>
            <a:chExt cx="8693405" cy="1384995"/>
          </a:xfrm>
        </p:grpSpPr>
        <p:sp>
          <p:nvSpPr>
            <p:cNvPr id="21" name="Rectangle 20"/>
            <p:cNvSpPr/>
            <p:nvPr/>
          </p:nvSpPr>
          <p:spPr>
            <a:xfrm>
              <a:off x="206490" y="3600258"/>
              <a:ext cx="8693405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(Lee &amp; Sun ‘15)  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  Can find an   -approximation with               edges in 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 time               for every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9757" y="4097273"/>
              <a:ext cx="1206500" cy="4191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6734" y="4246059"/>
              <a:ext cx="139700" cy="1778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4067" y="4532629"/>
              <a:ext cx="1231900" cy="4191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6139" y="4600781"/>
              <a:ext cx="774700" cy="2667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7920" y="3124472"/>
            <a:ext cx="2136379" cy="5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9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8317" y="712853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Sachdeva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‘16)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3825" y="55344"/>
            <a:ext cx="6514156" cy="698544"/>
            <a:chOff x="123825" y="55344"/>
            <a:chExt cx="6514156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51415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Approximate 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42668" y="1484857"/>
            <a:ext cx="6327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Gaussian Elimination: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compute upper triangular </a:t>
            </a:r>
            <a:r>
              <a:rPr lang="en-US" i="1" dirty="0" smtClean="0">
                <a:latin typeface="CMU Serif" charset="0"/>
                <a:ea typeface="CMU Serif" charset="0"/>
                <a:cs typeface="CMU Serif" charset="0"/>
              </a:rPr>
              <a:t>U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so that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877" y="2833607"/>
            <a:ext cx="2209800" cy="482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0320" y="3831817"/>
            <a:ext cx="75071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Approximate Gaussian Elimination: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compute sparse upper triangular </a:t>
            </a:r>
            <a:r>
              <a:rPr lang="en-US" i="1" dirty="0" smtClean="0">
                <a:latin typeface="CMU Serif" charset="0"/>
                <a:ea typeface="CMU Serif" charset="0"/>
                <a:cs typeface="CMU Serif" charset="0"/>
              </a:rPr>
              <a:t>U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so that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877" y="5232058"/>
            <a:ext cx="22098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07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04630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4126" y="2577792"/>
            <a:ext cx="6082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1. Find the rank-1 matrix that agrees 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 on the first row and column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5431185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. Subtract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81" y="931270"/>
            <a:ext cx="2832100" cy="147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81" y="3648949"/>
            <a:ext cx="67564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04630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4126" y="861533"/>
            <a:ext cx="6082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1. Find the rank-1 matrix that agrees 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 on the first row and column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351797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. Subtract 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81" y="1960826"/>
            <a:ext cx="6756400" cy="147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4" y="4126811"/>
            <a:ext cx="8639021" cy="13597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1014" y="5785739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3. Repeat</a:t>
            </a:r>
          </a:p>
        </p:txBody>
      </p:sp>
    </p:spTree>
    <p:extLst>
      <p:ext uri="{BB962C8B-B14F-4D97-AF65-F5344CB8AC3E}">
        <p14:creationId xmlns:p14="http://schemas.microsoft.com/office/powerpoint/2010/main" val="404648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04630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4126" y="3067662"/>
            <a:ext cx="6082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1. Find the rank-1 matrix that agrees 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 on the next row and column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186" y="75509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. Subtract 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10" y="1518671"/>
            <a:ext cx="8639021" cy="1359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10" y="4154751"/>
            <a:ext cx="5951030" cy="13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50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31" y="1020813"/>
            <a:ext cx="3501399" cy="98984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0566" y="54334"/>
            <a:ext cx="5731056" cy="699554"/>
            <a:chOff x="120566" y="54334"/>
            <a:chExt cx="5731056" cy="69955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0566" y="54334"/>
              <a:ext cx="573105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The </a:t>
              </a:r>
              <a:r>
                <a:rPr lang="en-US" sz="3600" dirty="0" err="1" smtClean="0">
                  <a:latin typeface="Garamond"/>
                  <a:cs typeface="Garamond"/>
                </a:rPr>
                <a:t>Laplacian</a:t>
              </a:r>
              <a:r>
                <a:rPr lang="en-US" sz="3600" dirty="0" smtClean="0">
                  <a:latin typeface="Garamond"/>
                  <a:cs typeface="Garamond"/>
                </a:rPr>
                <a:t> Quadratic Form</a:t>
              </a:r>
              <a:endParaRPr lang="en-US" sz="20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4721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04630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4126" y="788695"/>
            <a:ext cx="6082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1. Find the rank-1 matrix that agrees 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 on the next row and column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126" y="3510321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. Subtract 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10" y="1946122"/>
            <a:ext cx="5951030" cy="1397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10" y="4214403"/>
            <a:ext cx="8338625" cy="142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00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04630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" y="2722522"/>
            <a:ext cx="7948246" cy="13319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26" y="1001605"/>
            <a:ext cx="28321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79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04630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" y="2722522"/>
            <a:ext cx="7948246" cy="13319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26" y="1001605"/>
            <a:ext cx="2832100" cy="147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43" y="4549943"/>
            <a:ext cx="57912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4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04630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" y="2722522"/>
            <a:ext cx="7948246" cy="13319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26" y="1001605"/>
            <a:ext cx="2832100" cy="147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43" y="4476756"/>
            <a:ext cx="59817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30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04630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" y="2722522"/>
            <a:ext cx="7948246" cy="13319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26" y="1001605"/>
            <a:ext cx="2832100" cy="147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299" y="4360981"/>
            <a:ext cx="85667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Computation time proportional to the 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sum of the squares of the number of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nonzeros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                                                     in these vectors</a:t>
            </a:r>
          </a:p>
        </p:txBody>
      </p:sp>
    </p:spTree>
    <p:extLst>
      <p:ext uri="{BB962C8B-B14F-4D97-AF65-F5344CB8AC3E}">
        <p14:creationId xmlns:p14="http://schemas.microsoft.com/office/powerpoint/2010/main" val="1307557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6592574" cy="698544"/>
            <a:chOff x="123825" y="55344"/>
            <a:chExt cx="6592574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592574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 of </a:t>
              </a:r>
              <a:r>
                <a:rPr lang="en-US" sz="3600" dirty="0" err="1" smtClean="0">
                  <a:latin typeface="Garamond"/>
                  <a:cs typeface="Garamond"/>
                </a:rPr>
                <a:t>Laplacians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25" y="1494539"/>
            <a:ext cx="8445500" cy="15494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343540" y="957251"/>
            <a:ext cx="8720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If this is a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Laplacian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,                             then so is this</a:t>
            </a:r>
          </a:p>
        </p:txBody>
      </p:sp>
    </p:spTree>
    <p:extLst>
      <p:ext uri="{BB962C8B-B14F-4D97-AF65-F5344CB8AC3E}">
        <p14:creationId xmlns:p14="http://schemas.microsoft.com/office/powerpoint/2010/main" val="1335937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25" y="1503437"/>
            <a:ext cx="8445500" cy="1549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3825" y="55344"/>
            <a:ext cx="6592574" cy="698544"/>
            <a:chOff x="123825" y="55344"/>
            <a:chExt cx="6592574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592574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 of </a:t>
              </a:r>
              <a:r>
                <a:rPr lang="en-US" sz="3600" dirty="0" err="1" smtClean="0">
                  <a:latin typeface="Garamond"/>
                  <a:cs typeface="Garamond"/>
                </a:rPr>
                <a:t>Laplacians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43540" y="957251"/>
            <a:ext cx="8720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If this is a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Laplacian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,                             then so is this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598722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3733534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V="1">
            <a:off x="718653" y="4318310"/>
            <a:ext cx="533400" cy="4425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V="1">
            <a:off x="794853" y="4927911"/>
            <a:ext cx="126889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1633053" y="5537508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1665906" y="4242111"/>
            <a:ext cx="149114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 flipV="1">
            <a:off x="3374891" y="447071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477603" y="5004110"/>
            <a:ext cx="67945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2477603" y="4318310"/>
            <a:ext cx="679450" cy="4425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1580315" y="4391211"/>
            <a:ext cx="514392" cy="3997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718653" y="5080310"/>
            <a:ext cx="576747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252053" y="401351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381000" y="4722170"/>
            <a:ext cx="413853" cy="4114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063750" y="4722171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4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295400" y="530891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157053" y="5331769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6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157053" y="401351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5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02889" y="4598265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4327269" y="4508798"/>
            <a:ext cx="1159131" cy="740770"/>
          </a:xfrm>
          <a:prstGeom prst="rightArrow">
            <a:avLst/>
          </a:prstGeom>
          <a:solidFill>
            <a:srgbClr val="EA3A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159" y="4013510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6388" y="5169223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8</a:t>
            </a:r>
            <a:endParaRPr lang="en-US" dirty="0" smtClean="0">
              <a:solidFill>
                <a:srgbClr val="FF000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20779" y="4470714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39533" y="4222704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1</a:t>
            </a:r>
            <a:endParaRPr lang="en-US" dirty="0" smtClean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86800" y="3733534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 flipV="1">
            <a:off x="6724598" y="5537508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>
            <a:off x="6771306" y="4242111"/>
            <a:ext cx="149114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flipH="1" flipV="1">
            <a:off x="8480291" y="447071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>
            <a:off x="7583003" y="5004110"/>
            <a:ext cx="67945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Line 11"/>
          <p:cNvSpPr>
            <a:spLocks noChangeShapeType="1"/>
          </p:cNvSpPr>
          <p:nvPr/>
        </p:nvSpPr>
        <p:spPr bwMode="auto">
          <a:xfrm flipV="1">
            <a:off x="7583003" y="4318310"/>
            <a:ext cx="679450" cy="4425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>
            <a:off x="6685715" y="4391211"/>
            <a:ext cx="514392" cy="3997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357453" y="401351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66" name="Oval 65"/>
          <p:cNvSpPr/>
          <p:nvPr/>
        </p:nvSpPr>
        <p:spPr>
          <a:xfrm>
            <a:off x="7169150" y="4722171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4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400800" y="530891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8262453" y="5331769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6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8262453" y="401351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5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98705" y="4837377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2</a:t>
            </a:r>
            <a:endParaRPr lang="en-US" dirty="0" smtClean="0">
              <a:solidFill>
                <a:srgbClr val="FF000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flipH="1">
            <a:off x="6174064" y="4610430"/>
            <a:ext cx="5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2</a:t>
            </a:r>
            <a:endParaRPr lang="en-US" smtClean="0">
              <a:solidFill>
                <a:srgbClr val="FF000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44933" y="4222704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67630" y="4508798"/>
            <a:ext cx="647940" cy="876312"/>
            <a:chOff x="6567630" y="4809128"/>
            <a:chExt cx="647940" cy="876312"/>
          </a:xfrm>
        </p:grpSpPr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V="1">
              <a:off x="6567630" y="4809128"/>
              <a:ext cx="1" cy="74077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H="1">
              <a:off x="6809082" y="5406298"/>
              <a:ext cx="406488" cy="27914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Line 11"/>
            <p:cNvSpPr>
              <a:spLocks noChangeShapeType="1"/>
            </p:cNvSpPr>
            <p:nvPr/>
          </p:nvSpPr>
          <p:spPr bwMode="auto">
            <a:xfrm>
              <a:off x="6716399" y="4837060"/>
              <a:ext cx="334667" cy="2483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3980" y="3278835"/>
            <a:ext cx="8645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When eliminate a node, add a clique on its neighbors</a:t>
            </a:r>
          </a:p>
        </p:txBody>
      </p:sp>
    </p:spTree>
    <p:extLst>
      <p:ext uri="{BB962C8B-B14F-4D97-AF65-F5344CB8AC3E}">
        <p14:creationId xmlns:p14="http://schemas.microsoft.com/office/powerpoint/2010/main" val="231841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6514156" cy="698544"/>
            <a:chOff x="123825" y="55344"/>
            <a:chExt cx="6514156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51415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Approximate 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52404" y="3347332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4" y="2482144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V="1">
            <a:off x="871057" y="3066920"/>
            <a:ext cx="533400" cy="4425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V="1">
            <a:off x="947257" y="3676521"/>
            <a:ext cx="126889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1785457" y="4286118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1818310" y="2990721"/>
            <a:ext cx="149114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 flipV="1">
            <a:off x="3527295" y="321932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630007" y="3752720"/>
            <a:ext cx="67945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2630007" y="3066920"/>
            <a:ext cx="679450" cy="4425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1732719" y="3139821"/>
            <a:ext cx="514392" cy="3997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871057" y="3828920"/>
            <a:ext cx="576747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404457" y="276212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533404" y="3470780"/>
            <a:ext cx="413853" cy="4114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216154" y="3470781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4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447804" y="405752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309457" y="4080379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6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309457" y="276212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5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5293" y="3346875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4479673" y="3257408"/>
            <a:ext cx="1159131" cy="740770"/>
          </a:xfrm>
          <a:prstGeom prst="rightArrow">
            <a:avLst/>
          </a:prstGeom>
          <a:solidFill>
            <a:srgbClr val="EA3A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60563" y="2762120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8792" y="3917833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8</a:t>
            </a:r>
            <a:endParaRPr lang="en-US" dirty="0" smtClean="0">
              <a:solidFill>
                <a:srgbClr val="FF000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3183" y="3219324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91937" y="2971314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1</a:t>
            </a:r>
            <a:endParaRPr lang="en-US" dirty="0" smtClean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39204" y="2482144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flipV="1">
            <a:off x="6877002" y="4286118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>
            <a:off x="6923710" y="2990721"/>
            <a:ext cx="149114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Line 11"/>
          <p:cNvSpPr>
            <a:spLocks noChangeShapeType="1"/>
          </p:cNvSpPr>
          <p:nvPr/>
        </p:nvSpPr>
        <p:spPr bwMode="auto">
          <a:xfrm flipH="1" flipV="1">
            <a:off x="8632695" y="321932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7735407" y="3752720"/>
            <a:ext cx="67945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V="1">
            <a:off x="7735407" y="3066920"/>
            <a:ext cx="679450" cy="4425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6838119" y="3139821"/>
            <a:ext cx="514392" cy="3997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509857" y="276212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7321554" y="3470781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4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553204" y="405752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414857" y="4080379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6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414857" y="276212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5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1109" y="3585987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2</a:t>
            </a:r>
            <a:endParaRPr lang="en-US" dirty="0" smtClean="0">
              <a:solidFill>
                <a:srgbClr val="FF000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6326468" y="3359040"/>
            <a:ext cx="5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2</a:t>
            </a:r>
            <a:endParaRPr lang="en-US" smtClean="0">
              <a:solidFill>
                <a:srgbClr val="FF000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97337" y="2971314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2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720034" y="3257408"/>
            <a:ext cx="647940" cy="876312"/>
            <a:chOff x="6567630" y="4809128"/>
            <a:chExt cx="647940" cy="876312"/>
          </a:xfrm>
        </p:grpSpPr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V="1">
              <a:off x="6567630" y="4809128"/>
              <a:ext cx="1" cy="74077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Line 11"/>
            <p:cNvSpPr>
              <a:spLocks noChangeShapeType="1"/>
            </p:cNvSpPr>
            <p:nvPr/>
          </p:nvSpPr>
          <p:spPr bwMode="auto">
            <a:xfrm flipH="1">
              <a:off x="6809082" y="5406298"/>
              <a:ext cx="406488" cy="27914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>
              <a:off x="6716399" y="4837060"/>
              <a:ext cx="334667" cy="2483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0964" y="1717952"/>
            <a:ext cx="904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1. when eliminate a node, add a clique on its neighbors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0817" y="4958282"/>
            <a:ext cx="8077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Sparsify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that clique, without ever constructing it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338317" y="712853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Sachdeva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‘16)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13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82045" y="726919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Sachdeva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‘16)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3825" y="55344"/>
            <a:ext cx="6514156" cy="698544"/>
            <a:chOff x="123825" y="55344"/>
            <a:chExt cx="6514156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51415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Approximate 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50964" y="1591340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hen eliminate a node of degree </a:t>
            </a:r>
            <a:r>
              <a:rPr lang="en-US" i="1" dirty="0" smtClean="0">
                <a:latin typeface="CMU Serif" charset="0"/>
                <a:ea typeface="CMU Serif" charset="0"/>
                <a:cs typeface="CMU Serif" charset="0"/>
              </a:rPr>
              <a:t>d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,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	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8502" y="2199894"/>
            <a:ext cx="6739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dd </a:t>
            </a:r>
            <a:r>
              <a:rPr lang="en-US" sz="2400" i="1" dirty="0" smtClean="0">
                <a:latin typeface="CMU Serif" charset="0"/>
                <a:ea typeface="CMU Serif" charset="0"/>
                <a:cs typeface="CMU Serif" charset="0"/>
              </a:rPr>
              <a:t>d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edges at random between its neighbors, </a:t>
            </a:r>
          </a:p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sampled with probability proportional to </a:t>
            </a:r>
          </a:p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the weight of the edge to the eliminated node</a:t>
            </a:r>
          </a:p>
        </p:txBody>
      </p:sp>
      <p:sp>
        <p:nvSpPr>
          <p:cNvPr id="5" name="Oval 4"/>
          <p:cNvSpPr/>
          <p:nvPr/>
        </p:nvSpPr>
        <p:spPr>
          <a:xfrm>
            <a:off x="180538" y="3679013"/>
            <a:ext cx="3927141" cy="3014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0538" y="4151081"/>
            <a:ext cx="2477603" cy="2147471"/>
            <a:chOff x="152404" y="3644648"/>
            <a:chExt cx="2477603" cy="2147471"/>
          </a:xfrm>
        </p:grpSpPr>
        <p:sp>
          <p:nvSpPr>
            <p:cNvPr id="13" name="TextBox 12"/>
            <p:cNvSpPr txBox="1"/>
            <p:nvPr/>
          </p:nvSpPr>
          <p:spPr>
            <a:xfrm>
              <a:off x="152404" y="4441849"/>
              <a:ext cx="18466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320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871058" y="4212635"/>
              <a:ext cx="220764" cy="39139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V="1">
              <a:off x="947257" y="4771038"/>
              <a:ext cx="12688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947257" y="4847237"/>
              <a:ext cx="1044680" cy="5994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V="1">
              <a:off x="947258" y="3984032"/>
              <a:ext cx="1082378" cy="6955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871058" y="4923436"/>
              <a:ext cx="262718" cy="34914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961095" y="3803082"/>
              <a:ext cx="413853" cy="411480"/>
            </a:xfrm>
            <a:prstGeom prst="ellipse">
              <a:avLst/>
            </a:prstGeom>
            <a:solidFill>
              <a:srgbClr val="EA3A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3404" y="4565297"/>
              <a:ext cx="413853" cy="411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Calibri"/>
                </a:rPr>
                <a:t>1</a:t>
              </a: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216154" y="4565298"/>
              <a:ext cx="413853" cy="411480"/>
            </a:xfrm>
            <a:prstGeom prst="ellipse">
              <a:avLst/>
            </a:prstGeom>
            <a:solidFill>
              <a:srgbClr val="EA3A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046007" y="5251097"/>
              <a:ext cx="413853" cy="411480"/>
            </a:xfrm>
            <a:prstGeom prst="ellipse">
              <a:avLst/>
            </a:prstGeom>
            <a:solidFill>
              <a:srgbClr val="EA3A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974912" y="5380639"/>
              <a:ext cx="413853" cy="411480"/>
            </a:xfrm>
            <a:prstGeom prst="ellipse">
              <a:avLst/>
            </a:prstGeom>
            <a:solidFill>
              <a:srgbClr val="EA3A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974912" y="3644648"/>
              <a:ext cx="413853" cy="411480"/>
            </a:xfrm>
            <a:prstGeom prst="ellipse">
              <a:avLst/>
            </a:prstGeom>
            <a:solidFill>
              <a:srgbClr val="EA3A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0" name="Line 11"/>
          <p:cNvSpPr>
            <a:spLocks noChangeShapeType="1"/>
          </p:cNvSpPr>
          <p:nvPr/>
        </p:nvSpPr>
        <p:spPr bwMode="auto">
          <a:xfrm>
            <a:off x="2658140" y="5277471"/>
            <a:ext cx="43278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Line 11"/>
          <p:cNvSpPr>
            <a:spLocks noChangeShapeType="1"/>
          </p:cNvSpPr>
          <p:nvPr/>
        </p:nvSpPr>
        <p:spPr bwMode="auto">
          <a:xfrm>
            <a:off x="2416899" y="4352339"/>
            <a:ext cx="43278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>
            <a:off x="2301025" y="4562561"/>
            <a:ext cx="171720" cy="1936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 flipV="1">
            <a:off x="1393421" y="4309515"/>
            <a:ext cx="225023" cy="1562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>
            <a:off x="1441181" y="6061051"/>
            <a:ext cx="241658" cy="219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>
            <a:off x="2415985" y="6134956"/>
            <a:ext cx="241658" cy="219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Line 11"/>
          <p:cNvSpPr>
            <a:spLocks noChangeShapeType="1"/>
          </p:cNvSpPr>
          <p:nvPr/>
        </p:nvSpPr>
        <p:spPr bwMode="auto">
          <a:xfrm flipV="1">
            <a:off x="2373313" y="5790181"/>
            <a:ext cx="284330" cy="15133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096106" y="3679013"/>
            <a:ext cx="3927141" cy="3014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096106" y="4948282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904797" y="4309515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7159856" y="5071731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989709" y="575753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918614" y="5887072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918614" y="4151081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Line 11"/>
          <p:cNvSpPr>
            <a:spLocks noChangeShapeType="1"/>
          </p:cNvSpPr>
          <p:nvPr/>
        </p:nvSpPr>
        <p:spPr bwMode="auto">
          <a:xfrm>
            <a:off x="7573708" y="5277471"/>
            <a:ext cx="43278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Line 11"/>
          <p:cNvSpPr>
            <a:spLocks noChangeShapeType="1"/>
          </p:cNvSpPr>
          <p:nvPr/>
        </p:nvSpPr>
        <p:spPr bwMode="auto">
          <a:xfrm>
            <a:off x="7332467" y="4352339"/>
            <a:ext cx="43278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>
            <a:off x="7216593" y="4562561"/>
            <a:ext cx="171720" cy="1936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ine 11"/>
          <p:cNvSpPr>
            <a:spLocks noChangeShapeType="1"/>
          </p:cNvSpPr>
          <p:nvPr/>
        </p:nvSpPr>
        <p:spPr bwMode="auto">
          <a:xfrm flipV="1">
            <a:off x="6308989" y="4309515"/>
            <a:ext cx="225023" cy="1562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6356749" y="6061051"/>
            <a:ext cx="241658" cy="219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Line 11"/>
          <p:cNvSpPr>
            <a:spLocks noChangeShapeType="1"/>
          </p:cNvSpPr>
          <p:nvPr/>
        </p:nvSpPr>
        <p:spPr bwMode="auto">
          <a:xfrm>
            <a:off x="7331553" y="6134956"/>
            <a:ext cx="241658" cy="219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Line 11"/>
          <p:cNvSpPr>
            <a:spLocks noChangeShapeType="1"/>
          </p:cNvSpPr>
          <p:nvPr/>
        </p:nvSpPr>
        <p:spPr bwMode="auto">
          <a:xfrm flipV="1">
            <a:off x="7288881" y="5790181"/>
            <a:ext cx="284330" cy="15133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89461" y="4490465"/>
            <a:ext cx="1199419" cy="1570586"/>
            <a:chOff x="6089461" y="4490465"/>
            <a:chExt cx="1199419" cy="1570586"/>
          </a:xfrm>
        </p:grpSpPr>
        <p:sp>
          <p:nvSpPr>
            <p:cNvPr id="78" name="Line 11"/>
            <p:cNvSpPr>
              <a:spLocks noChangeShapeType="1"/>
            </p:cNvSpPr>
            <p:nvPr/>
          </p:nvSpPr>
          <p:spPr bwMode="auto">
            <a:xfrm flipH="1" flipV="1">
              <a:off x="6262142" y="4667870"/>
              <a:ext cx="897714" cy="4792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Line 11"/>
            <p:cNvSpPr>
              <a:spLocks noChangeShapeType="1"/>
            </p:cNvSpPr>
            <p:nvPr/>
          </p:nvSpPr>
          <p:spPr bwMode="auto">
            <a:xfrm>
              <a:off x="6403561" y="5949306"/>
              <a:ext cx="515053" cy="11174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 flipV="1">
              <a:off x="6308988" y="4490465"/>
              <a:ext cx="664349" cy="4705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Line 11"/>
            <p:cNvSpPr>
              <a:spLocks noChangeShapeType="1"/>
            </p:cNvSpPr>
            <p:nvPr/>
          </p:nvSpPr>
          <p:spPr bwMode="auto">
            <a:xfrm>
              <a:off x="6089461" y="4719067"/>
              <a:ext cx="84913" cy="105995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Line 11"/>
            <p:cNvSpPr>
              <a:spLocks noChangeShapeType="1"/>
            </p:cNvSpPr>
            <p:nvPr/>
          </p:nvSpPr>
          <p:spPr bwMode="auto">
            <a:xfrm flipH="1">
              <a:off x="7159855" y="5475593"/>
              <a:ext cx="129025" cy="4114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Right Arrow 89"/>
          <p:cNvSpPr/>
          <p:nvPr/>
        </p:nvSpPr>
        <p:spPr>
          <a:xfrm>
            <a:off x="4335870" y="4952025"/>
            <a:ext cx="616433" cy="530887"/>
          </a:xfrm>
          <a:prstGeom prst="rightArrow">
            <a:avLst/>
          </a:prstGeom>
          <a:solidFill>
            <a:srgbClr val="EA3A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10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82045" y="726919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Sachdeva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‘16)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3825" y="55344"/>
            <a:ext cx="6514156" cy="698544"/>
            <a:chOff x="123825" y="55344"/>
            <a:chExt cx="6514156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51415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Approximate 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206414" y="1659338"/>
            <a:ext cx="7981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0.  Initialize by randomly permuting vertices, and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making                 copies of every edge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36" y="2162215"/>
            <a:ext cx="1379239" cy="42103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22828" y="2913696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hen eliminate a node of degree </a:t>
            </a:r>
            <a:r>
              <a:rPr lang="en-US" i="1" dirty="0" smtClean="0">
                <a:latin typeface="CMU Serif" charset="0"/>
                <a:ea typeface="CMU Serif" charset="0"/>
                <a:cs typeface="CMU Serif" charset="0"/>
              </a:rPr>
              <a:t>d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,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	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80366" y="3522250"/>
            <a:ext cx="6739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dd </a:t>
            </a:r>
            <a:r>
              <a:rPr lang="en-US" sz="2400" i="1" dirty="0" smtClean="0">
                <a:latin typeface="CMU Serif" charset="0"/>
                <a:ea typeface="CMU Serif" charset="0"/>
                <a:cs typeface="CMU Serif" charset="0"/>
              </a:rPr>
              <a:t>d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edges at random between its neighbors, </a:t>
            </a:r>
          </a:p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sampled with probability proportional to </a:t>
            </a:r>
          </a:p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the weight of the edge to the eliminated node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42905" y="5125421"/>
            <a:ext cx="3949266" cy="954107"/>
            <a:chOff x="313245" y="5125421"/>
            <a:chExt cx="3949266" cy="954107"/>
          </a:xfrm>
        </p:grpSpPr>
        <p:sp>
          <p:nvSpPr>
            <p:cNvPr id="67" name="TextBox 66"/>
            <p:cNvSpPr txBox="1"/>
            <p:nvPr/>
          </p:nvSpPr>
          <p:spPr>
            <a:xfrm>
              <a:off x="313245" y="5125421"/>
              <a:ext cx="208319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latin typeface="Helvetica" charset="0"/>
                  <a:ea typeface="Helvetica" charset="0"/>
                  <a:cs typeface="Helvetica" charset="0"/>
                </a:rPr>
                <a:t>Total time is</a:t>
              </a:r>
            </a:p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6022" y="5193173"/>
              <a:ext cx="1826489" cy="44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049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92" y="997298"/>
            <a:ext cx="5362897" cy="9898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0566" y="54334"/>
            <a:ext cx="6161880" cy="699554"/>
            <a:chOff x="120566" y="54334"/>
            <a:chExt cx="6161880" cy="699554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20566" y="54334"/>
              <a:ext cx="616188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The </a:t>
              </a:r>
              <a:r>
                <a:rPr lang="en-US" sz="3600" dirty="0" err="1" smtClean="0">
                  <a:latin typeface="Garamond"/>
                  <a:cs typeface="Garamond"/>
                </a:rPr>
                <a:t>Laplacian</a:t>
              </a:r>
              <a:r>
                <a:rPr lang="en-US" sz="3600" dirty="0" smtClean="0">
                  <a:latin typeface="Garamond"/>
                  <a:cs typeface="Garamond"/>
                </a:rPr>
                <a:t> Matrix of a Graph</a:t>
              </a:r>
              <a:endParaRPr lang="en-US" sz="2000" dirty="0">
                <a:latin typeface="Garamond"/>
                <a:cs typeface="Garamond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82045" y="726919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Sachdeva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‘16)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3825" y="55344"/>
            <a:ext cx="6514156" cy="698544"/>
            <a:chOff x="123825" y="55344"/>
            <a:chExt cx="6514156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51415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Approximate 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206414" y="1659338"/>
            <a:ext cx="7981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0.  Initialize by randomly permuting vertices, and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making                 copies of every edge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36" y="2162215"/>
            <a:ext cx="1379239" cy="42103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2905" y="5125421"/>
            <a:ext cx="3949266" cy="954107"/>
            <a:chOff x="313245" y="5125421"/>
            <a:chExt cx="3949266" cy="954107"/>
          </a:xfrm>
        </p:grpSpPr>
        <p:sp>
          <p:nvSpPr>
            <p:cNvPr id="54" name="TextBox 53"/>
            <p:cNvSpPr txBox="1"/>
            <p:nvPr/>
          </p:nvSpPr>
          <p:spPr>
            <a:xfrm>
              <a:off x="313245" y="5125421"/>
              <a:ext cx="208319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latin typeface="Helvetica" charset="0"/>
                  <a:ea typeface="Helvetica" charset="0"/>
                  <a:cs typeface="Helvetica" charset="0"/>
                </a:rPr>
                <a:t>Total time is</a:t>
              </a:r>
            </a:p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6022" y="5193173"/>
              <a:ext cx="1826489" cy="441401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222828" y="2913696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hen eliminate a node of degree </a:t>
            </a:r>
            <a:r>
              <a:rPr lang="en-US" i="1" dirty="0" smtClean="0">
                <a:latin typeface="CMU Serif" charset="0"/>
                <a:ea typeface="CMU Serif" charset="0"/>
                <a:cs typeface="CMU Serif" charset="0"/>
              </a:rPr>
              <a:t>d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,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	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80366" y="3522250"/>
            <a:ext cx="6739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dd </a:t>
            </a:r>
            <a:r>
              <a:rPr lang="en-US" sz="2400" i="1" dirty="0" smtClean="0">
                <a:latin typeface="CMU Serif" charset="0"/>
                <a:ea typeface="CMU Serif" charset="0"/>
                <a:cs typeface="CMU Serif" charset="0"/>
              </a:rPr>
              <a:t>d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edges at random between its neighbors, </a:t>
            </a:r>
          </a:p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sampled with probability proportional to </a:t>
            </a:r>
          </a:p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the weight of the edge to the eliminated node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1514" y="5917438"/>
            <a:ext cx="799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Can be improved by sacrificing some simplicity </a:t>
            </a:r>
            <a:endParaRPr lang="en-US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97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82045" y="726919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Sachdeva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‘16)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3825" y="55344"/>
            <a:ext cx="6514156" cy="698544"/>
            <a:chOff x="123825" y="55344"/>
            <a:chExt cx="6514156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51415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Approximate 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206414" y="1659338"/>
            <a:ext cx="5854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Analysis by Random Matrix Theory: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68184" y="2554676"/>
            <a:ext cx="744556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Write </a:t>
            </a:r>
            <a:r>
              <a:rPr lang="en-US" i="1" dirty="0" smtClean="0">
                <a:latin typeface="CMU Serif" charset="0"/>
                <a:ea typeface="CMU Serif" charset="0"/>
                <a:cs typeface="CMU Serif" charset="0"/>
              </a:rPr>
              <a:t>U</a:t>
            </a:r>
            <a:r>
              <a:rPr lang="en-US" i="1" baseline="30000" dirty="0" smtClean="0">
                <a:latin typeface="CMU Serif" charset="0"/>
                <a:ea typeface="CMU Serif" charset="0"/>
                <a:cs typeface="CMU Serif" charset="0"/>
              </a:rPr>
              <a:t>T</a:t>
            </a:r>
            <a:r>
              <a:rPr lang="en-US" i="1" dirty="0" smtClean="0">
                <a:latin typeface="CMU Serif" charset="0"/>
                <a:ea typeface="CMU Serif" charset="0"/>
                <a:cs typeface="CMU Serif" charset="0"/>
              </a:rPr>
              <a:t>U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as a sum of random matrices.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Random permutation and copying 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control the variances of the random matrices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Apply Matrix Freedman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inequality (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Tropp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‘11) 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3473028"/>
            <a:ext cx="2519973" cy="48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16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9728" y="1140551"/>
            <a:ext cx="58304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families of linear systems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complex-weighted </a:t>
            </a:r>
            <a:r>
              <a:rPr lang="en-US" dirty="0" err="1" smtClean="0"/>
              <a:t>Laplacians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connection </a:t>
            </a:r>
            <a:r>
              <a:rPr lang="en-US" dirty="0" err="1" smtClean="0"/>
              <a:t>Laplacians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42" y="2340505"/>
            <a:ext cx="1563427" cy="754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442" y="3652654"/>
            <a:ext cx="1524000" cy="8509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13703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Recent Developments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868616" y="1551904"/>
            <a:ext cx="507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sz="2400" dirty="0" err="1" smtClean="0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, Lee, Peng, </a:t>
            </a:r>
            <a:r>
              <a:rPr lang="en-US" sz="2400" dirty="0" err="1" smtClean="0">
                <a:latin typeface="Helvetica" charset="0"/>
                <a:ea typeface="Helvetica" charset="0"/>
                <a:cs typeface="Helvetica" charset="0"/>
              </a:rPr>
              <a:t>Sachdeva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, S ‘16)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490" y="4992995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Helvetica" charset="0"/>
                <a:ea typeface="Helvetica" charset="0"/>
                <a:cs typeface="Helvetica" charset="0"/>
              </a:rPr>
              <a:t>Laplacians.jl</a:t>
            </a:r>
            <a:endParaRPr lang="en-US" sz="2400" dirty="0" smtClean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2722477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To learn more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91612" y="1181501"/>
            <a:ext cx="8162418" cy="1517969"/>
            <a:chOff x="727960" y="1285624"/>
            <a:chExt cx="8162418" cy="1517969"/>
          </a:xfrm>
        </p:grpSpPr>
        <p:sp>
          <p:nvSpPr>
            <p:cNvPr id="4" name="TextBox 3"/>
            <p:cNvSpPr txBox="1"/>
            <p:nvPr/>
          </p:nvSpPr>
          <p:spPr>
            <a:xfrm>
              <a:off x="727960" y="1285624"/>
              <a:ext cx="3304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Gill Sans" charset="0"/>
                </a:rPr>
                <a:t>My web page on: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984971" y="1972596"/>
              <a:ext cx="790540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Gill Sans" charset="0"/>
                </a:rPr>
                <a:t>Laplacian</a:t>
              </a:r>
              <a:r>
                <a:rPr lang="en-US" sz="24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Gill Sans" charset="0"/>
                </a:rPr>
                <a:t> linear equations, </a:t>
              </a:r>
              <a:r>
                <a:rPr lang="en-US" sz="2400" dirty="0" err="1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Gill Sans" charset="0"/>
                </a:rPr>
                <a:t>sparsification</a:t>
              </a:r>
              <a:r>
                <a:rPr lang="en-US" sz="2400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Gill Sans" charset="0"/>
                </a:rPr>
                <a:t>, </a:t>
              </a:r>
              <a:r>
                <a:rPr lang="en-US" sz="24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Gill Sans" charset="0"/>
                </a:rPr>
                <a:t>local graph clustering, low-stretch spanning trees, and so on.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1612" y="3200985"/>
            <a:ext cx="77625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My class notes from </a:t>
            </a:r>
          </a:p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 “Graphs and Networks” and “Spectral Graph Theory”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612" y="4311582"/>
            <a:ext cx="5275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3200" i="1" dirty="0" smtClean="0">
                <a:latin typeface="CMU Serif" charset="0"/>
                <a:ea typeface="CMU Serif" charset="0"/>
                <a:cs typeface="CMU Serif" charset="0"/>
              </a:rPr>
              <a:t>Lx = b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, by </a:t>
            </a:r>
            <a:r>
              <a:rPr lang="en-US" sz="3200" dirty="0" err="1" smtClean="0">
                <a:latin typeface="Helvetica" charset="0"/>
                <a:ea typeface="Helvetica" charset="0"/>
                <a:cs typeface="Helvetica" charset="0"/>
              </a:rPr>
              <a:t>Nisheeth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200" dirty="0" err="1" smtClean="0">
                <a:latin typeface="Helvetica" charset="0"/>
                <a:ea typeface="Helvetica" charset="0"/>
                <a:cs typeface="Helvetica" charset="0"/>
              </a:rPr>
              <a:t>Vishnoi</a:t>
            </a:r>
            <a:endParaRPr lang="en-US" sz="3200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810" y="1726839"/>
            <a:ext cx="6311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Nail down some vertices, let rest settle</a:t>
            </a:r>
          </a:p>
        </p:txBody>
      </p:sp>
      <p:sp>
        <p:nvSpPr>
          <p:cNvPr id="12" name="Oval 11"/>
          <p:cNvSpPr/>
          <p:nvPr/>
        </p:nvSpPr>
        <p:spPr>
          <a:xfrm>
            <a:off x="1045285" y="3363887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grpSp>
        <p:nvGrpSpPr>
          <p:cNvPr id="6" name="Group 12"/>
          <p:cNvGrpSpPr/>
          <p:nvPr/>
        </p:nvGrpSpPr>
        <p:grpSpPr>
          <a:xfrm>
            <a:off x="1422945" y="3409303"/>
            <a:ext cx="1710262" cy="250614"/>
            <a:chOff x="1126066" y="1913467"/>
            <a:chExt cx="4487333" cy="66780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grpSp>
        <p:nvGrpSpPr>
          <p:cNvPr id="13" name="Group 16"/>
          <p:cNvGrpSpPr/>
          <p:nvPr/>
        </p:nvGrpSpPr>
        <p:grpSpPr>
          <a:xfrm>
            <a:off x="3444074" y="3416559"/>
            <a:ext cx="1710262" cy="250614"/>
            <a:chOff x="1126066" y="1913467"/>
            <a:chExt cx="4487333" cy="66780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5447060" y="3405672"/>
            <a:ext cx="1710262" cy="250614"/>
            <a:chOff x="1126066" y="1913467"/>
            <a:chExt cx="4487333" cy="66780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7148542" y="3371144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78228" y="3396544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44628" y="3385658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grpSp>
        <p:nvGrpSpPr>
          <p:cNvPr id="21" name="Group 23"/>
          <p:cNvGrpSpPr>
            <a:grpSpLocks/>
          </p:cNvGrpSpPr>
          <p:nvPr/>
        </p:nvGrpSpPr>
        <p:grpSpPr bwMode="auto">
          <a:xfrm rot="3275212">
            <a:off x="7155093" y="2696533"/>
            <a:ext cx="766763" cy="823913"/>
            <a:chOff x="2381" y="1546"/>
            <a:chExt cx="998" cy="1189"/>
          </a:xfrm>
        </p:grpSpPr>
        <p:sp>
          <p:nvSpPr>
            <p:cNvPr id="7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23"/>
          <p:cNvGrpSpPr>
            <a:grpSpLocks/>
          </p:cNvGrpSpPr>
          <p:nvPr/>
        </p:nvGrpSpPr>
        <p:grpSpPr bwMode="auto">
          <a:xfrm rot="3275212">
            <a:off x="1048207" y="2685647"/>
            <a:ext cx="766763" cy="823913"/>
            <a:chOff x="2381" y="1546"/>
            <a:chExt cx="998" cy="1189"/>
          </a:xfrm>
        </p:grpSpPr>
        <p:sp>
          <p:nvSpPr>
            <p:cNvPr id="29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9125" y="971898"/>
            <a:ext cx="8242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View edges as rubber bands or ideal linear springs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 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7663" y="4360273"/>
            <a:ext cx="7869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In equilibrium, nodes are averages of neighbors.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20566" y="54334"/>
            <a:ext cx="321208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Spring Networks</a:t>
            </a:r>
            <a:endParaRPr lang="en-US" sz="2000" dirty="0">
              <a:latin typeface="Garamond"/>
              <a:cs typeface="Garamond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include{talkinclude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58"/>
  <p:tag name="DEFAULTHEIGHT" val="3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1\pm\epsilon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242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3AE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Helvetica"/>
            <a:cs typeface="Helvetic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3AE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42820</TotalTime>
  <Words>2064</Words>
  <Application>Microsoft Macintosh PowerPoint</Application>
  <PresentationFormat>On-screen Show (4:3)</PresentationFormat>
  <Paragraphs>638</Paragraphs>
  <Slides>83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83</vt:i4>
      </vt:variant>
    </vt:vector>
  </HeadingPairs>
  <TitlesOfParts>
    <vt:vector size="99" baseType="lpstr">
      <vt:lpstr>American Typewriter</vt:lpstr>
      <vt:lpstr>Calibri</vt:lpstr>
      <vt:lpstr>CMU Serif</vt:lpstr>
      <vt:lpstr>CMU Serif Italic</vt:lpstr>
      <vt:lpstr>CMU Serif Roman</vt:lpstr>
      <vt:lpstr>Corbel</vt:lpstr>
      <vt:lpstr>Garamond</vt:lpstr>
      <vt:lpstr>Gill Sans</vt:lpstr>
      <vt:lpstr>Helvetica</vt:lpstr>
      <vt:lpstr>ＭＳ Ｐゴシック</vt:lpstr>
      <vt:lpstr>Times New Roman</vt:lpstr>
      <vt:lpstr>Arial</vt:lpstr>
      <vt:lpstr>Default Design</vt:lpstr>
      <vt:lpstr>1_Office Theme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A. Spielman</dc:creator>
  <cp:lastModifiedBy>Daniel Spielman</cp:lastModifiedBy>
  <cp:revision>410</cp:revision>
  <cp:lastPrinted>2016-06-20T12:15:55Z</cp:lastPrinted>
  <dcterms:created xsi:type="dcterms:W3CDTF">2011-09-28T18:22:57Z</dcterms:created>
  <dcterms:modified xsi:type="dcterms:W3CDTF">2016-06-21T17:05:19Z</dcterms:modified>
</cp:coreProperties>
</file>